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Lst>
  <p:sldSz cy="5143500" cx="9144000"/>
  <p:notesSz cx="6858000" cy="9144000"/>
  <p:embeddedFontLst>
    <p:embeddedFont>
      <p:font typeface="Proxima Nova"/>
      <p:regular r:id="rId77"/>
      <p:bold r:id="rId78"/>
      <p:italic r:id="rId79"/>
      <p:boldItalic r:id="rId80"/>
    </p:embeddedFont>
    <p:embeddedFont>
      <p:font typeface="Nunito"/>
      <p:regular r:id="rId81"/>
      <p:bold r:id="rId82"/>
      <p:italic r:id="rId83"/>
      <p:boldItalic r:id="rId84"/>
    </p:embeddedFont>
    <p:embeddedFont>
      <p:font typeface="Roboto Condensed"/>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Nunito-boldItalic.fntdata"/><Relationship Id="rId83" Type="http://schemas.openxmlformats.org/officeDocument/2006/relationships/font" Target="fonts/Nunito-italic.fntdata"/><Relationship Id="rId42" Type="http://schemas.openxmlformats.org/officeDocument/2006/relationships/slide" Target="slides/slide38.xml"/><Relationship Id="rId86" Type="http://schemas.openxmlformats.org/officeDocument/2006/relationships/font" Target="fonts/RobotoCondensed-bold.fntdata"/><Relationship Id="rId41" Type="http://schemas.openxmlformats.org/officeDocument/2006/relationships/slide" Target="slides/slide37.xml"/><Relationship Id="rId85" Type="http://schemas.openxmlformats.org/officeDocument/2006/relationships/font" Target="fonts/RobotoCondensed-regular.fntdata"/><Relationship Id="rId44" Type="http://schemas.openxmlformats.org/officeDocument/2006/relationships/slide" Target="slides/slide40.xml"/><Relationship Id="rId88" Type="http://schemas.openxmlformats.org/officeDocument/2006/relationships/font" Target="fonts/RobotoCondensed-boldItalic.fntdata"/><Relationship Id="rId43" Type="http://schemas.openxmlformats.org/officeDocument/2006/relationships/slide" Target="slides/slide39.xml"/><Relationship Id="rId87" Type="http://schemas.openxmlformats.org/officeDocument/2006/relationships/font" Target="fonts/RobotoCondensed-italic.fntdata"/><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ProximaNova-boldItalic.fntdata"/><Relationship Id="rId82" Type="http://schemas.openxmlformats.org/officeDocument/2006/relationships/font" Target="fonts/Nunito-bold.fntdata"/><Relationship Id="rId81"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font" Target="fonts/ProximaNova-regular.fntdata"/><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font" Target="fonts/ProximaNova-italic.fntdata"/><Relationship Id="rId34" Type="http://schemas.openxmlformats.org/officeDocument/2006/relationships/slide" Target="slides/slide30.xml"/><Relationship Id="rId78" Type="http://schemas.openxmlformats.org/officeDocument/2006/relationships/font" Target="fonts/ProximaNova-bold.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bf4cbf34c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2bf4cbf34c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2bf4cbf34c_2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2bf4cbf34c_2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bf4cbf34c_2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2bf4cbf34c_2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2c97bcde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2c97bcde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bf4cbf34c_2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2bf4cbf34c_2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2bf4cbf34c_2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2bf4cbf34c_2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2da03e3b3b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2da03e3b3b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2da03e3b3b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2da03e3b3b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2da03e3b3b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2da03e3b3b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2da03e3b3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2da03e3b3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bf4cbf34c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bf4cbf34c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da03e3b3b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da03e3b3b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2da03e3b3b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2da03e3b3b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2da03e3b3b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2da03e3b3b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2da03e3b3b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2da03e3b3b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2da03e3b3b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2da03e3b3b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2da03e3b3b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12da03e3b3b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2da03e3b3b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2da03e3b3b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2da03e3b3b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2da03e3b3b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2da03e3b3b_4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2da03e3b3b_4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2da03e3b3b_2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2da03e3b3b_2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bf4cbf34c_1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bf4cbf34c_1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2da03e3b3b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2da03e3b3b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2da03e3b3b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2da03e3b3b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2da03e3b3b_2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2da03e3b3b_2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2da7271ada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2da7271ada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da7271ada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da7271ada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da7271ad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da7271ad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2da7271ada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2da7271ada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da7271ada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2da7271ada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2da7271ada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2da7271ada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2da03e3b3b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2da03e3b3b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9792cde5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9792cde5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2da7271ada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2da7271ada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12bf4cbf34c_13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12bf4cbf34c_13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2da03e3b3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2da03e3b3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2d5c23ed2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2d5c23ed2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2d5c23ed2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2d5c23ed2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d5c23ed2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d5c23ed2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12d5c23ed26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12d5c23ed26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2db8858a1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2db8858a1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2db8858a1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2db8858a1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2da03e3b3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2da03e3b3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bf4cbf34c_1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bf4cbf34c_1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2da03e3b3b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2da03e3b3b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2da03e3b3b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2da03e3b3b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12d5c23ed2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12d5c23ed2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2bf4cbf34c_13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2bf4cbf34c_13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接下來我們要做的是Regression Diagnostics判斷我們的模型是否存在多元共線性或是自相關的問題</a:t>
            </a:r>
            <a:endParaRPr sz="1400"/>
          </a:p>
          <a:p>
            <a:pPr indent="0" lvl="0" marL="0" rtl="0" algn="l">
              <a:spcBef>
                <a:spcPts val="0"/>
              </a:spcBef>
              <a:spcAft>
                <a:spcPts val="0"/>
              </a:spcAft>
              <a:buNone/>
            </a:pPr>
            <a:r>
              <a:rPr lang="en" sz="1400"/>
              <a:t>首先我們先看AvgVister的結果，也就是網站平均每日造訪人次。</a:t>
            </a:r>
            <a:endParaRPr sz="1400"/>
          </a:p>
          <a:p>
            <a:pPr indent="0" lvl="0" marL="0" rtl="0" algn="l">
              <a:spcBef>
                <a:spcPts val="0"/>
              </a:spcBef>
              <a:spcAft>
                <a:spcPts val="0"/>
              </a:spcAft>
              <a:buNone/>
            </a:pPr>
            <a:r>
              <a:rPr lang="en" sz="1400"/>
              <a:t>從結果可以看出Twiter mention和StumbleUpon views的係數算出來是負的，這和我們的散部圖結論不同。(</a:t>
            </a:r>
            <a:r>
              <a:rPr lang="en" sz="1400">
                <a:solidFill>
                  <a:schemeClr val="dk1"/>
                </a:solidFill>
              </a:rPr>
              <a:t>Twiter mention可能比較還好因為他的斜率幾乎等於零</a:t>
            </a:r>
            <a:r>
              <a:rPr lang="en" sz="1400"/>
              <a:t>)所以我們可以斷定我們的model存在多元共線性的問題</a:t>
            </a: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da03e3b3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2da03e3b3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我們利用Stepwise Regression和Best-Subsets Regression來做variable-selection</a:t>
            </a:r>
            <a:endParaRPr sz="1400"/>
          </a:p>
          <a:p>
            <a:pPr indent="0" lvl="0" marL="0" rtl="0" algn="l">
              <a:spcBef>
                <a:spcPts val="0"/>
              </a:spcBef>
              <a:spcAft>
                <a:spcPts val="0"/>
              </a:spcAft>
              <a:buNone/>
            </a:pPr>
            <a:r>
              <a:rPr lang="en" sz="1400"/>
              <a:t>做出來的結果都會只留下FB、Google、Twiter、Linkedin這四個變數</a:t>
            </a:r>
            <a:endParaRPr sz="1400"/>
          </a:p>
          <a:p>
            <a:pPr indent="0" lvl="0" marL="0" rtl="0" algn="l">
              <a:spcBef>
                <a:spcPts val="0"/>
              </a:spcBef>
              <a:spcAft>
                <a:spcPts val="0"/>
              </a:spcAft>
              <a:buNone/>
            </a:pPr>
            <a:r>
              <a:rPr lang="en" sz="1400"/>
              <a:t>刪除其他變數後我們有一個驚人的發現，R-square並沒有因此而下降!!! </a:t>
            </a:r>
            <a:endParaRPr sz="1400"/>
          </a:p>
          <a:p>
            <a:pPr indent="0" lvl="0" marL="0" rtl="0" algn="l">
              <a:spcBef>
                <a:spcPts val="0"/>
              </a:spcBef>
              <a:spcAft>
                <a:spcPts val="0"/>
              </a:spcAft>
              <a:buNone/>
            </a:pPr>
            <a:r>
              <a:rPr lang="en" sz="1400"/>
              <a:t>這代表其他的這些變數其實對於模型一點幫助都沒有，然而我們可以發現Twiter並沒有被刪除於模型之外且他的係數仍為負值</a:t>
            </a:r>
            <a:endParaRPr sz="1400"/>
          </a:p>
          <a:p>
            <a:pPr indent="0" lvl="0" marL="0" rtl="0" algn="l">
              <a:spcBef>
                <a:spcPts val="0"/>
              </a:spcBef>
              <a:spcAft>
                <a:spcPts val="0"/>
              </a:spcAft>
              <a:buNone/>
            </a:pPr>
            <a:r>
              <a:rPr lang="en" sz="1400"/>
              <a:t>但由於他的斜率幾乎等於零，我們就暫時把她繼續留下來當作已經解決多元共線性的問題先做後續分析。</a:t>
            </a:r>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2da03e3b3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2da03e3b3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自相關的部分我們做完Durbin Watson test後發現我們的資料有自相關的問題</a:t>
            </a:r>
            <a:endParaRPr sz="1500"/>
          </a:p>
          <a:p>
            <a:pPr indent="0" lvl="0" marL="0" rtl="0" algn="l">
              <a:spcBef>
                <a:spcPts val="0"/>
              </a:spcBef>
              <a:spcAft>
                <a:spcPts val="0"/>
              </a:spcAft>
              <a:buNone/>
            </a:pPr>
            <a:r>
              <a:rPr lang="en" sz="1500"/>
              <a:t>我們嘗試把Twiter刪掉或是用各種其他的變數組合但不只解釋力降低且仍然無法解決自相關的問題</a:t>
            </a:r>
            <a:endParaRPr sz="1500"/>
          </a:p>
          <a:p>
            <a:pPr indent="0" lvl="0" marL="0" rtl="0" algn="l">
              <a:spcBef>
                <a:spcPts val="0"/>
              </a:spcBef>
              <a:spcAft>
                <a:spcPts val="0"/>
              </a:spcAft>
              <a:buNone/>
            </a:pPr>
            <a:r>
              <a:rPr lang="en" sz="1500"/>
              <a:t>這使我們開始思考是否就和散部圖想傳達給我們的資訊一樣，我們擁有的這些資料其實和我們的</a:t>
            </a:r>
            <a:r>
              <a:rPr lang="en" sz="1500">
                <a:solidFill>
                  <a:schemeClr val="dk1"/>
                </a:solidFill>
              </a:rPr>
              <a:t>網站的平均造訪人數</a:t>
            </a:r>
            <a:r>
              <a:rPr lang="en" sz="1500"/>
              <a:t>並不存在線性關係。</a:t>
            </a:r>
            <a:endParaRPr sz="15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2da03e3b3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2da03e3b3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而</a:t>
            </a:r>
            <a:r>
              <a:rPr lang="en" sz="1500"/>
              <a:t>網站平均每日瀏覽次數的結果和平均每日造訪人數的結果大同小異，原本8個變數的模型存在多元共線性的問題</a:t>
            </a:r>
            <a:endParaRPr sz="1500"/>
          </a:p>
          <a:p>
            <a:pPr indent="0" lvl="0" marL="0" rtl="0" algn="l">
              <a:spcBef>
                <a:spcPts val="0"/>
              </a:spcBef>
              <a:spcAft>
                <a:spcPts val="0"/>
              </a:spcAft>
              <a:buNone/>
            </a:pPr>
            <a:r>
              <a:rPr lang="en" sz="1500"/>
              <a:t>Twiter和StumbleUpon的係數都與散布圖結果不相符。</a:t>
            </a:r>
            <a:endParaRPr sz="1500"/>
          </a:p>
          <a:p>
            <a:pPr indent="0" lvl="0" marL="0" rtl="0" algn="l">
              <a:spcBef>
                <a:spcPts val="0"/>
              </a:spcBef>
              <a:spcAft>
                <a:spcPts val="0"/>
              </a:spcAft>
              <a:buNone/>
            </a:pPr>
            <a:r>
              <a:rPr lang="en" sz="1500"/>
              <a:t>但不論我們如何調整模型，除了解釋力會更低之外，也無法解決data存在自相關。</a:t>
            </a:r>
            <a:endParaRPr sz="1500"/>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2da03e3b3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2da03e3b3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所以我們還是使用</a:t>
            </a:r>
            <a:r>
              <a:rPr lang="en" sz="1600">
                <a:solidFill>
                  <a:schemeClr val="dk1"/>
                </a:solidFill>
              </a:rPr>
              <a:t>Stepwise Regression和Best-Subsets Regression這兩個方法做</a:t>
            </a:r>
            <a:r>
              <a:rPr lang="en" sz="1400">
                <a:solidFill>
                  <a:schemeClr val="dk1"/>
                </a:solidFill>
              </a:rPr>
              <a:t>variable-selection</a:t>
            </a:r>
            <a:endParaRPr sz="1400">
              <a:solidFill>
                <a:schemeClr val="dk1"/>
              </a:solidFill>
            </a:endParaRPr>
          </a:p>
          <a:p>
            <a:pPr indent="0" lvl="0" marL="0" rtl="0" algn="l">
              <a:spcBef>
                <a:spcPts val="0"/>
              </a:spcBef>
              <a:spcAft>
                <a:spcPts val="0"/>
              </a:spcAft>
              <a:buNone/>
            </a:pPr>
            <a:r>
              <a:rPr lang="en" sz="1600">
                <a:solidFill>
                  <a:schemeClr val="dk1"/>
                </a:solidFill>
              </a:rPr>
              <a:t>結果留下FB、Google、Twiter、Linkedin這四個變數。</a:t>
            </a:r>
            <a:endParaRPr sz="16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2da03e3b3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2da03e3b3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Durbin Watson test一樣顯示我們的資料有自相關的問題</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2da03e3b3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2da03e3b3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接著我們繼續做殘差分析，結果更使我們失望</a:t>
            </a:r>
            <a:endParaRPr sz="1500"/>
          </a:p>
          <a:p>
            <a:pPr indent="0" lvl="0" marL="0" rtl="0" algn="l">
              <a:spcBef>
                <a:spcPts val="0"/>
              </a:spcBef>
              <a:spcAft>
                <a:spcPts val="0"/>
              </a:spcAft>
              <a:buNone/>
            </a:pPr>
            <a:r>
              <a:rPr lang="en" sz="1500"/>
              <a:t>常態假設和同質變異的虛無假設都無法拒絕，在此幾乎可以肯定的是我們的資料來源可能有問題</a:t>
            </a:r>
            <a:endParaRPr sz="1500"/>
          </a:p>
          <a:p>
            <a:pPr indent="0" lvl="0" marL="0" rtl="0" algn="l">
              <a:spcBef>
                <a:spcPts val="0"/>
              </a:spcBef>
              <a:spcAft>
                <a:spcPts val="0"/>
              </a:spcAft>
              <a:buNone/>
            </a:pPr>
            <a:r>
              <a:rPr lang="en" sz="1500"/>
              <a:t>也許是因為我們是取各國前50名的網站當作資料(所以資料來源本身就不是常態)，資料本身太少也是個大問題(刪除一些空欄位後只剩下170多筆資料)</a:t>
            </a:r>
            <a:endParaRPr sz="1500"/>
          </a:p>
          <a:p>
            <a:pPr indent="0" lvl="0" marL="0" rtl="0" algn="l">
              <a:spcBef>
                <a:spcPts val="0"/>
              </a:spcBef>
              <a:spcAft>
                <a:spcPts val="0"/>
              </a:spcAft>
              <a:buNone/>
            </a:pPr>
            <a:r>
              <a:rPr lang="en" sz="1500"/>
              <a:t>但我們也只能先繼續做後續分析。</a:t>
            </a:r>
            <a:endParaRPr sz="15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bf4cbf34c_1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bf4cbf34c_1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2da03e3b3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2da03e3b3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我們發現資料當中存在很多outliers and influential Observations ，這也可能是導致我們的殘差分析無法拒絕虛無假設的原因。</a:t>
            </a:r>
            <a:endParaRPr sz="15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12da03e3b3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12da03e3b3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highlight>
                  <a:srgbClr val="EFEFEF"/>
                </a:highlight>
              </a:rPr>
              <a:t> 網站</a:t>
            </a:r>
            <a:r>
              <a:rPr lang="en" sz="1500"/>
              <a:t>平均每日瀏覽次數的結果也差不多，</a:t>
            </a:r>
            <a:r>
              <a:rPr lang="en" sz="1500">
                <a:solidFill>
                  <a:schemeClr val="dk1"/>
                </a:solidFill>
              </a:rPr>
              <a:t>常態假設和同質變異的虛無假設都無法拒絕</a:t>
            </a:r>
            <a:endParaRPr sz="1500"/>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12da03e3b3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12da03e3b3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outliers and influential Observations也一樣很多</a:t>
            </a:r>
            <a:endParaRPr sz="15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2da03e3b3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2da03e3b3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rPr lang="en" sz="1500"/>
              <a:t>接下來我們進行Assess model</a:t>
            </a:r>
            <a:endParaRPr sz="1500"/>
          </a:p>
          <a:p>
            <a:pPr indent="0" lvl="0" marL="0" rtl="0" algn="l">
              <a:spcBef>
                <a:spcPts val="0"/>
              </a:spcBef>
              <a:spcAft>
                <a:spcPts val="0"/>
              </a:spcAft>
              <a:buNone/>
            </a:pPr>
            <a:r>
              <a:rPr lang="en" sz="1500"/>
              <a:t>從F-test</a:t>
            </a:r>
            <a:r>
              <a:rPr lang="en" sz="1500"/>
              <a:t>結果可看出我們的模型是有拒絕虛無假設的，所以至少有一個變數對於平均每日造訪人數是有影響的。</a:t>
            </a:r>
            <a:endParaRPr sz="1500"/>
          </a:p>
          <a:p>
            <a:pPr indent="0" lvl="0" marL="0" rtl="0" algn="l">
              <a:spcBef>
                <a:spcPts val="0"/>
              </a:spcBef>
              <a:spcAft>
                <a:spcPts val="0"/>
              </a:spcAft>
              <a:buNone/>
            </a:pPr>
            <a:r>
              <a:rPr lang="en" sz="1500"/>
              <a:t>Std Err Estimate的結果看出雖然我們的標準差是3000多萬，但和y值6000萬相比，已經有減少很大一部份的標準差了。</a:t>
            </a:r>
            <a:endParaRPr sz="1500"/>
          </a:p>
          <a:p>
            <a:pPr indent="0" lvl="0" marL="0" rtl="0" algn="l">
              <a:spcBef>
                <a:spcPts val="0"/>
              </a:spcBef>
              <a:spcAft>
                <a:spcPts val="0"/>
              </a:spcAft>
              <a:buNone/>
            </a:pPr>
            <a:r>
              <a:rPr lang="en" sz="1500"/>
              <a:t>從R-square可看出平均每日造訪人次有65%左右的變異可被我們的模型解釋，所以宗和以上結論，可以說我們的模型還是有效的。</a:t>
            </a:r>
            <a:endParaRPr sz="1500"/>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12da03e3b3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12da03e3b3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我們可以從ANOVA t test看出FB like、Google 社群提及是重要變數，而Twiter和Linkdin由於Pvalue&gt;0.05所以比較不重要</a:t>
            </a:r>
            <a:endParaRPr sz="1500"/>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2da03e3b3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2da03e3b3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平均每日瀏覽次數，</a:t>
            </a:r>
            <a:r>
              <a:rPr lang="en" sz="1500">
                <a:solidFill>
                  <a:schemeClr val="dk1"/>
                </a:solidFill>
              </a:rPr>
              <a:t>F-test、Std Err Estimate都顯示模型有效R-square也可看出平均每日瀏覽次數有54.9%左右的變異可被我們的模型解釋</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12da03e3b3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12da03e3b3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rPr>
              <a:t>同樣的從</a:t>
            </a:r>
            <a:r>
              <a:rPr lang="en" sz="1500">
                <a:solidFill>
                  <a:schemeClr val="dk1"/>
                </a:solidFill>
              </a:rPr>
              <a:t>ANOVA t test看出FB like、Google 社群提及對網站平均每日瀏覽次數是重要變數，而Twiter和Linkdin由於Pvalue&gt;0.05所以比較不重要</a:t>
            </a:r>
            <a:endParaRPr sz="15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2da03e3b3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2da03e3b3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該網站在fb</a:t>
            </a:r>
            <a:r>
              <a:rPr lang="en" sz="2000"/>
              <a:t>社群被多得到一個讚，我們預期他的平均每日造訪人數會多46人</a:t>
            </a:r>
            <a:endParaRPr sz="2000"/>
          </a:p>
          <a:p>
            <a:pPr indent="0" lvl="0" marL="0" rtl="0" algn="l">
              <a:spcBef>
                <a:spcPts val="0"/>
              </a:spcBef>
              <a:spcAft>
                <a:spcPts val="0"/>
              </a:spcAft>
              <a:buClr>
                <a:schemeClr val="dk1"/>
              </a:buClr>
              <a:buSzPts val="1100"/>
              <a:buFont typeface="Arial"/>
              <a:buNone/>
            </a:pPr>
            <a:r>
              <a:rPr lang="en" sz="2000">
                <a:solidFill>
                  <a:schemeClr val="dk1"/>
                </a:solidFill>
              </a:rPr>
              <a:t>該網站在google社群被多一次的提及，我們預期他的平均每日造訪人數會多21人</a:t>
            </a:r>
            <a:endParaRPr sz="2000"/>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12da03e3b3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12da03e3b3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該網站在fb社群被多得到一個讚，我們預期他的平均每日瀏覽次數會多188人</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該網站在google社群被多一次的提及，我們預期他的平均每日瀏覽次數會多10人</a:t>
            </a:r>
            <a:endParaRPr sz="1800"/>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12bf4cbf34c_1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12bf4cbf34c_1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bf4cbf34c_13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bf4cbf34c_1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12da03e3b3b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12da03e3b3b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根據上面的研究結果，我們根據每個階段得出結論。</a:t>
            </a:r>
            <a:endParaRPr/>
          </a:p>
          <a:p>
            <a:pPr indent="0" lvl="0" marL="0" rtl="0" algn="l">
              <a:spcBef>
                <a:spcPts val="0"/>
              </a:spcBef>
              <a:spcAft>
                <a:spcPts val="0"/>
              </a:spcAft>
              <a:buClr>
                <a:schemeClr val="dk1"/>
              </a:buClr>
              <a:buSzPts val="1100"/>
              <a:buFont typeface="Arial"/>
              <a:buNone/>
            </a:pPr>
            <a:r>
              <a:rPr lang="en"/>
              <a:t>由圖表的分布可以發現，大牌公司Google與Cloudflare就占了四分之一，不過小於總量一趴的網站聚集起來也佔了60趴的比率，相當可觀</a:t>
            </a:r>
            <a:endParaRPr/>
          </a:p>
          <a:p>
            <a:pPr indent="0" lvl="0" marL="0" rtl="0" algn="l">
              <a:spcBef>
                <a:spcPts val="0"/>
              </a:spcBef>
              <a:spcAft>
                <a:spcPts val="0"/>
              </a:spcAft>
              <a:buClr>
                <a:schemeClr val="dk1"/>
              </a:buClr>
              <a:buSzPts val="1100"/>
              <a:buFont typeface="Arial"/>
              <a:buNone/>
            </a:pPr>
            <a:r>
              <a:rPr lang="en"/>
              <a:t>並且，網站的流量相關性大多無法由單一社群因素相關，可能有多種不同因素相互影響。</a:t>
            </a:r>
            <a:endParaRPr/>
          </a:p>
          <a:p>
            <a:pPr indent="0" lvl="0" marL="0" rtl="0" algn="l">
              <a:spcBef>
                <a:spcPts val="0"/>
              </a:spcBef>
              <a:spcAft>
                <a:spcPts val="0"/>
              </a:spcAft>
              <a:buClr>
                <a:schemeClr val="dk1"/>
              </a:buClr>
              <a:buSzPts val="1100"/>
              <a:buFont typeface="Arial"/>
              <a:buNone/>
            </a:pPr>
            <a:r>
              <a:rPr lang="en"/>
              <a:t>在模型可使用的情況下，結果顯示若一個網站在fb社群和google社群有越多的提及代表這個網站越有可能有很高的瀏覽次數與造訪人次，其他變數則和瀏覽次數數和和造訪人次則沒有顯著關係</a:t>
            </a:r>
            <a:endParaRPr/>
          </a:p>
          <a:p>
            <a:pPr indent="0" lvl="0" marL="0" rtl="0" algn="l">
              <a:spcBef>
                <a:spcPts val="0"/>
              </a:spcBef>
              <a:spcAft>
                <a:spcPts val="0"/>
              </a:spcAft>
              <a:buClr>
                <a:schemeClr val="dk1"/>
              </a:buClr>
              <a:buSzPts val="1100"/>
              <a:buFont typeface="Arial"/>
              <a:buNone/>
            </a:pPr>
            <a:r>
              <a:rPr lang="en"/>
              <a:t>最後還是要提醒一下，此模型存在一些inconsistensy，多半由於資料數並無足夠常態分配及多樣性不足，所以要視情況調整</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2bf4cbf34c_13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2bf4cbf34c_13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從結論來看，我們可以在適當情況提供以下的建議；</a:t>
            </a:r>
            <a:endParaRPr/>
          </a:p>
          <a:p>
            <a:pPr indent="0" lvl="0" marL="0" rtl="0" algn="l">
              <a:spcBef>
                <a:spcPts val="0"/>
              </a:spcBef>
              <a:spcAft>
                <a:spcPts val="0"/>
              </a:spcAft>
              <a:buNone/>
            </a:pPr>
            <a:r>
              <a:rPr lang="en"/>
              <a:t>1.在有限的社群宣傳資金下，在多項平台投放比起單一平台投注大量廣告效果較佳</a:t>
            </a:r>
            <a:endParaRPr/>
          </a:p>
          <a:p>
            <a:pPr indent="0" lvl="0" marL="0" rtl="0" algn="l">
              <a:spcBef>
                <a:spcPts val="0"/>
              </a:spcBef>
              <a:spcAft>
                <a:spcPts val="0"/>
              </a:spcAft>
              <a:buNone/>
            </a:pPr>
            <a:r>
              <a:rPr lang="en"/>
              <a:t>2.Facebook與Google社群的提及與流量的相關性較大，可能平台包含較新、流量資訊或者對平台有較大穎或者對平台有較大影響力</a:t>
            </a:r>
            <a:endParaRPr/>
          </a:p>
          <a:p>
            <a:pPr indent="0" lvl="0" marL="0" rtl="0" algn="l">
              <a:spcBef>
                <a:spcPts val="0"/>
              </a:spcBef>
              <a:spcAft>
                <a:spcPts val="0"/>
              </a:spcAft>
              <a:buNone/>
            </a:pPr>
            <a:r>
              <a:rPr lang="en"/>
              <a:t>3.網站流量分析需要更多常態性與多元性，包含中小型網站與除了搜尋引擎及社群媒體的資料會對結果較有合理解釋性</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2da03e3b3b_3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2da03e3b3b_3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2bf4cbf34c_1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2bf4cbf34c_1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bf4cbf34c_13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bf4cbf34c_13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41825" y="730100"/>
            <a:ext cx="3545100" cy="2781900"/>
          </a:xfrm>
          <a:prstGeom prst="rect">
            <a:avLst/>
          </a:prstGeom>
        </p:spPr>
        <p:txBody>
          <a:bodyPr anchorCtr="0" anchor="ctr" bIns="91425" lIns="91425" spcFirstLastPara="1" rIns="91425" wrap="square" tIns="91425">
            <a:noAutofit/>
          </a:bodyPr>
          <a:lstStyle>
            <a:lvl1pPr lvl="0">
              <a:lnSpc>
                <a:spcPct val="80000"/>
              </a:lnSpc>
              <a:spcBef>
                <a:spcPts val="0"/>
              </a:spcBef>
              <a:spcAft>
                <a:spcPts val="0"/>
              </a:spcAft>
              <a:buSzPts val="5200"/>
              <a:buNone/>
              <a:defRPr b="1" sz="5900">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941825" y="3405725"/>
            <a:ext cx="3545100" cy="855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2400">
                <a:latin typeface="Proxima Nova"/>
                <a:ea typeface="Proxima Nova"/>
                <a:cs typeface="Proxima Nova"/>
                <a:sym typeface="Proxima Nov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p:nvPr/>
        </p:nvSpPr>
        <p:spPr>
          <a:xfrm rot="1392142">
            <a:off x="-260118" y="-419475"/>
            <a:ext cx="1196254" cy="103470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686626">
            <a:off x="5468930" y="226903"/>
            <a:ext cx="1032731" cy="93447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3232288">
            <a:off x="8295937" y="4668115"/>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634199">
            <a:off x="428409" y="4706302"/>
            <a:ext cx="956734" cy="865235"/>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3" name="Shape 73"/>
        <p:cNvGrpSpPr/>
        <p:nvPr/>
      </p:nvGrpSpPr>
      <p:grpSpPr>
        <a:xfrm>
          <a:off x="0" y="0"/>
          <a:ext cx="0" cy="0"/>
          <a:chOff x="0" y="0"/>
          <a:chExt cx="0" cy="0"/>
        </a:xfrm>
      </p:grpSpPr>
      <p:sp>
        <p:nvSpPr>
          <p:cNvPr id="74" name="Google Shape;74;p11"/>
          <p:cNvSpPr/>
          <p:nvPr/>
        </p:nvSpPr>
        <p:spPr>
          <a:xfrm rot="3232288">
            <a:off x="7000437" y="4160490"/>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3232224">
            <a:off x="7677258" y="-445946"/>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4613863">
            <a:off x="-434818" y="891048"/>
            <a:ext cx="1124884" cy="101746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txBox="1"/>
          <p:nvPr>
            <p:ph hasCustomPrompt="1" type="title"/>
          </p:nvPr>
        </p:nvSpPr>
        <p:spPr>
          <a:xfrm>
            <a:off x="713225" y="1510425"/>
            <a:ext cx="7717500" cy="17658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b="1" sz="9600">
                <a:latin typeface="Roboto Condensed"/>
                <a:ea typeface="Roboto Condensed"/>
                <a:cs typeface="Roboto Condensed"/>
                <a:sym typeface="Roboto Condensed"/>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8" name="Google Shape;78;p11"/>
          <p:cNvSpPr txBox="1"/>
          <p:nvPr>
            <p:ph idx="1" type="subTitle"/>
          </p:nvPr>
        </p:nvSpPr>
        <p:spPr>
          <a:xfrm>
            <a:off x="713250" y="3795600"/>
            <a:ext cx="7717500" cy="7221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Nunito"/>
              <a:buNone/>
              <a:defRPr>
                <a:latin typeface="Nunito"/>
                <a:ea typeface="Nunito"/>
                <a:cs typeface="Nunito"/>
                <a:sym typeface="Nunito"/>
              </a:defRPr>
            </a:lvl1pPr>
            <a:lvl2pPr lvl="1" algn="ctr">
              <a:spcBef>
                <a:spcPts val="0"/>
              </a:spcBef>
              <a:spcAft>
                <a:spcPts val="0"/>
              </a:spcAft>
              <a:buSzPts val="1400"/>
              <a:buFont typeface="Nunito"/>
              <a:buNone/>
              <a:defRPr>
                <a:latin typeface="Nunito"/>
                <a:ea typeface="Nunito"/>
                <a:cs typeface="Nunito"/>
                <a:sym typeface="Nunito"/>
              </a:defRPr>
            </a:lvl2pPr>
            <a:lvl3pPr lvl="2" algn="ctr">
              <a:spcBef>
                <a:spcPts val="0"/>
              </a:spcBef>
              <a:spcAft>
                <a:spcPts val="0"/>
              </a:spcAft>
              <a:buSzPts val="1400"/>
              <a:buFont typeface="Nunito"/>
              <a:buNone/>
              <a:defRPr>
                <a:latin typeface="Nunito"/>
                <a:ea typeface="Nunito"/>
                <a:cs typeface="Nunito"/>
                <a:sym typeface="Nunito"/>
              </a:defRPr>
            </a:lvl3pPr>
            <a:lvl4pPr lvl="3" algn="ctr">
              <a:spcBef>
                <a:spcPts val="0"/>
              </a:spcBef>
              <a:spcAft>
                <a:spcPts val="0"/>
              </a:spcAft>
              <a:buSzPts val="1400"/>
              <a:buFont typeface="Nunito"/>
              <a:buNone/>
              <a:defRPr>
                <a:latin typeface="Nunito"/>
                <a:ea typeface="Nunito"/>
                <a:cs typeface="Nunito"/>
                <a:sym typeface="Nunito"/>
              </a:defRPr>
            </a:lvl4pPr>
            <a:lvl5pPr lvl="4" algn="ctr">
              <a:spcBef>
                <a:spcPts val="0"/>
              </a:spcBef>
              <a:spcAft>
                <a:spcPts val="0"/>
              </a:spcAft>
              <a:buSzPts val="1400"/>
              <a:buFont typeface="Nunito"/>
              <a:buNone/>
              <a:defRPr>
                <a:latin typeface="Nunito"/>
                <a:ea typeface="Nunito"/>
                <a:cs typeface="Nunito"/>
                <a:sym typeface="Nunito"/>
              </a:defRPr>
            </a:lvl5pPr>
            <a:lvl6pPr lvl="5" algn="ctr">
              <a:spcBef>
                <a:spcPts val="0"/>
              </a:spcBef>
              <a:spcAft>
                <a:spcPts val="0"/>
              </a:spcAft>
              <a:buSzPts val="1400"/>
              <a:buFont typeface="Nunito"/>
              <a:buNone/>
              <a:defRPr>
                <a:latin typeface="Nunito"/>
                <a:ea typeface="Nunito"/>
                <a:cs typeface="Nunito"/>
                <a:sym typeface="Nunito"/>
              </a:defRPr>
            </a:lvl6pPr>
            <a:lvl7pPr lvl="6" algn="ctr">
              <a:spcBef>
                <a:spcPts val="0"/>
              </a:spcBef>
              <a:spcAft>
                <a:spcPts val="0"/>
              </a:spcAft>
              <a:buSzPts val="1400"/>
              <a:buFont typeface="Nunito"/>
              <a:buNone/>
              <a:defRPr>
                <a:latin typeface="Nunito"/>
                <a:ea typeface="Nunito"/>
                <a:cs typeface="Nunito"/>
                <a:sym typeface="Nunito"/>
              </a:defRPr>
            </a:lvl7pPr>
            <a:lvl8pPr lvl="7" algn="ctr">
              <a:spcBef>
                <a:spcPts val="0"/>
              </a:spcBef>
              <a:spcAft>
                <a:spcPts val="0"/>
              </a:spcAft>
              <a:buSzPts val="1400"/>
              <a:buFont typeface="Nunito"/>
              <a:buNone/>
              <a:defRPr>
                <a:latin typeface="Nunito"/>
                <a:ea typeface="Nunito"/>
                <a:cs typeface="Nunito"/>
                <a:sym typeface="Nunito"/>
              </a:defRPr>
            </a:lvl8pPr>
            <a:lvl9pPr lvl="8" algn="ctr">
              <a:spcBef>
                <a:spcPts val="0"/>
              </a:spcBef>
              <a:spcAft>
                <a:spcPts val="0"/>
              </a:spcAft>
              <a:buSzPts val="1400"/>
              <a:buFont typeface="Nunito"/>
              <a:buNone/>
              <a:defRPr>
                <a:latin typeface="Nunito"/>
                <a:ea typeface="Nunito"/>
                <a:cs typeface="Nunito"/>
                <a:sym typeface="Nunito"/>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9" name="Shape 7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80" name="Shape 80"/>
        <p:cNvGrpSpPr/>
        <p:nvPr/>
      </p:nvGrpSpPr>
      <p:grpSpPr>
        <a:xfrm>
          <a:off x="0" y="0"/>
          <a:ext cx="0" cy="0"/>
          <a:chOff x="0" y="0"/>
          <a:chExt cx="0" cy="0"/>
        </a:xfrm>
      </p:grpSpPr>
      <p:sp>
        <p:nvSpPr>
          <p:cNvPr id="81" name="Google Shape;81;p13"/>
          <p:cNvSpPr/>
          <p:nvPr/>
        </p:nvSpPr>
        <p:spPr>
          <a:xfrm rot="-1926938">
            <a:off x="4733610" y="-700753"/>
            <a:ext cx="1553525" cy="1405942"/>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rot="-469192">
            <a:off x="442232" y="344778"/>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rot="2469589">
            <a:off x="8448777" y="121092"/>
            <a:ext cx="557462" cy="50451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2700000">
            <a:off x="6896979" y="3826488"/>
            <a:ext cx="1000839" cy="90538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txBox="1"/>
          <p:nvPr>
            <p:ph type="title"/>
          </p:nvPr>
        </p:nvSpPr>
        <p:spPr>
          <a:xfrm>
            <a:off x="3416850" y="3583125"/>
            <a:ext cx="4362000" cy="76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86" name="Google Shape;86;p13"/>
          <p:cNvSpPr txBox="1"/>
          <p:nvPr>
            <p:ph idx="1" type="subTitle"/>
          </p:nvPr>
        </p:nvSpPr>
        <p:spPr>
          <a:xfrm>
            <a:off x="3399800" y="1653150"/>
            <a:ext cx="4362000" cy="14022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400"/>
              <a:buFont typeface="Proxima Nova"/>
              <a:buNone/>
              <a:defRPr sz="2400">
                <a:solidFill>
                  <a:schemeClr val="dk1"/>
                </a:solidFill>
                <a:latin typeface="Nunito"/>
                <a:ea typeface="Nunito"/>
                <a:cs typeface="Nunito"/>
                <a:sym typeface="Nunito"/>
              </a:defRPr>
            </a:lvl1pPr>
            <a:lvl2pPr lvl="1"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87" name="Shape 87"/>
        <p:cNvGrpSpPr/>
        <p:nvPr/>
      </p:nvGrpSpPr>
      <p:grpSpPr>
        <a:xfrm>
          <a:off x="0" y="0"/>
          <a:ext cx="0" cy="0"/>
          <a:chOff x="0" y="0"/>
          <a:chExt cx="0" cy="0"/>
        </a:xfrm>
      </p:grpSpPr>
      <p:sp>
        <p:nvSpPr>
          <p:cNvPr id="88" name="Google Shape;88;p14"/>
          <p:cNvSpPr/>
          <p:nvPr/>
        </p:nvSpPr>
        <p:spPr>
          <a:xfrm rot="3670804">
            <a:off x="8214727" y="1875292"/>
            <a:ext cx="988884" cy="894621"/>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p:nvPr/>
        </p:nvSpPr>
        <p:spPr>
          <a:xfrm rot="2697248">
            <a:off x="-450462" y="-1002942"/>
            <a:ext cx="1855095" cy="16783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468609">
            <a:off x="420710" y="4219641"/>
            <a:ext cx="585027" cy="52927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ph type="title"/>
          </p:nvPr>
        </p:nvSpPr>
        <p:spPr>
          <a:xfrm>
            <a:off x="713225" y="539500"/>
            <a:ext cx="7717500" cy="643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9pPr>
          </a:lstStyle>
          <a:p/>
        </p:txBody>
      </p:sp>
      <p:sp>
        <p:nvSpPr>
          <p:cNvPr id="92" name="Google Shape;92;p14"/>
          <p:cNvSpPr txBox="1"/>
          <p:nvPr>
            <p:ph idx="1" type="subTitle"/>
          </p:nvPr>
        </p:nvSpPr>
        <p:spPr>
          <a:xfrm>
            <a:off x="1627417" y="1610875"/>
            <a:ext cx="2257800" cy="70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93" name="Google Shape;93;p14"/>
          <p:cNvSpPr txBox="1"/>
          <p:nvPr>
            <p:ph idx="2" type="subTitle"/>
          </p:nvPr>
        </p:nvSpPr>
        <p:spPr>
          <a:xfrm>
            <a:off x="1627100" y="2020051"/>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94" name="Google Shape;94;p14"/>
          <p:cNvSpPr txBox="1"/>
          <p:nvPr>
            <p:ph hasCustomPrompt="1" idx="3" type="title"/>
          </p:nvPr>
        </p:nvSpPr>
        <p:spPr>
          <a:xfrm>
            <a:off x="1229275" y="1078304"/>
            <a:ext cx="616200" cy="60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400"/>
              <a:buFont typeface="Roboto Condensed"/>
              <a:buNone/>
              <a:defRPr b="1" sz="2400">
                <a:solidFill>
                  <a:schemeClr val="lt1"/>
                </a:solidFill>
                <a:latin typeface="Roboto Condensed"/>
                <a:ea typeface="Roboto Condensed"/>
                <a:cs typeface="Roboto Condensed"/>
                <a:sym typeface="Roboto Condensed"/>
              </a:defRPr>
            </a:lvl1pPr>
            <a:lvl2pPr lvl="1"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a:r>
              <a:t>xx%</a:t>
            </a:r>
          </a:p>
        </p:txBody>
      </p:sp>
      <p:sp>
        <p:nvSpPr>
          <p:cNvPr id="95" name="Google Shape;95;p14"/>
          <p:cNvSpPr txBox="1"/>
          <p:nvPr>
            <p:ph idx="4" type="subTitle"/>
          </p:nvPr>
        </p:nvSpPr>
        <p:spPr>
          <a:xfrm>
            <a:off x="1627417" y="3481825"/>
            <a:ext cx="2257800" cy="70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96" name="Google Shape;96;p14"/>
          <p:cNvSpPr txBox="1"/>
          <p:nvPr>
            <p:ph idx="5" type="subTitle"/>
          </p:nvPr>
        </p:nvSpPr>
        <p:spPr>
          <a:xfrm>
            <a:off x="1627100" y="3891002"/>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97" name="Google Shape;97;p14"/>
          <p:cNvSpPr txBox="1"/>
          <p:nvPr>
            <p:ph hasCustomPrompt="1" idx="6" type="title"/>
          </p:nvPr>
        </p:nvSpPr>
        <p:spPr>
          <a:xfrm>
            <a:off x="1229275" y="2961804"/>
            <a:ext cx="616200" cy="60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400"/>
              <a:buFont typeface="Roboto Condensed"/>
              <a:buNone/>
              <a:defRPr b="1" sz="2400">
                <a:solidFill>
                  <a:schemeClr val="lt1"/>
                </a:solidFill>
                <a:latin typeface="Roboto Condensed"/>
                <a:ea typeface="Roboto Condensed"/>
                <a:cs typeface="Roboto Condensed"/>
                <a:sym typeface="Roboto Condensed"/>
              </a:defRPr>
            </a:lvl1pPr>
            <a:lvl2pPr lvl="1"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a:r>
              <a:t>xx%</a:t>
            </a:r>
          </a:p>
        </p:txBody>
      </p:sp>
      <p:sp>
        <p:nvSpPr>
          <p:cNvPr id="98" name="Google Shape;98;p14"/>
          <p:cNvSpPr txBox="1"/>
          <p:nvPr>
            <p:ph idx="7" type="subTitle"/>
          </p:nvPr>
        </p:nvSpPr>
        <p:spPr>
          <a:xfrm>
            <a:off x="5211667" y="1610875"/>
            <a:ext cx="2257800" cy="70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99" name="Google Shape;99;p14"/>
          <p:cNvSpPr txBox="1"/>
          <p:nvPr>
            <p:ph idx="8" type="subTitle"/>
          </p:nvPr>
        </p:nvSpPr>
        <p:spPr>
          <a:xfrm>
            <a:off x="5211350" y="2020051"/>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00" name="Google Shape;100;p14"/>
          <p:cNvSpPr txBox="1"/>
          <p:nvPr>
            <p:ph hasCustomPrompt="1" idx="9" type="title"/>
          </p:nvPr>
        </p:nvSpPr>
        <p:spPr>
          <a:xfrm>
            <a:off x="7306575" y="1078304"/>
            <a:ext cx="616200" cy="60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400"/>
              <a:buFont typeface="Roboto Condensed"/>
              <a:buNone/>
              <a:defRPr b="1" sz="2400">
                <a:solidFill>
                  <a:schemeClr val="lt1"/>
                </a:solidFill>
                <a:latin typeface="Roboto Condensed"/>
                <a:ea typeface="Roboto Condensed"/>
                <a:cs typeface="Roboto Condensed"/>
                <a:sym typeface="Roboto Condensed"/>
              </a:defRPr>
            </a:lvl1pPr>
            <a:lvl2pPr lvl="1"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a:r>
              <a:t>xx%</a:t>
            </a:r>
          </a:p>
        </p:txBody>
      </p:sp>
      <p:sp>
        <p:nvSpPr>
          <p:cNvPr id="101" name="Google Shape;101;p14"/>
          <p:cNvSpPr txBox="1"/>
          <p:nvPr>
            <p:ph idx="13" type="subTitle"/>
          </p:nvPr>
        </p:nvSpPr>
        <p:spPr>
          <a:xfrm>
            <a:off x="5211667" y="3481825"/>
            <a:ext cx="2257800" cy="700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02" name="Google Shape;102;p14"/>
          <p:cNvSpPr txBox="1"/>
          <p:nvPr>
            <p:ph idx="14" type="subTitle"/>
          </p:nvPr>
        </p:nvSpPr>
        <p:spPr>
          <a:xfrm>
            <a:off x="5211350" y="3891002"/>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03" name="Google Shape;103;p14"/>
          <p:cNvSpPr txBox="1"/>
          <p:nvPr>
            <p:ph hasCustomPrompt="1" idx="15" type="title"/>
          </p:nvPr>
        </p:nvSpPr>
        <p:spPr>
          <a:xfrm>
            <a:off x="7306575" y="2961804"/>
            <a:ext cx="616200" cy="605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2400"/>
              <a:buFont typeface="Roboto Condensed"/>
              <a:buNone/>
              <a:defRPr b="1" sz="2400">
                <a:solidFill>
                  <a:schemeClr val="lt1"/>
                </a:solidFill>
                <a:latin typeface="Roboto Condensed"/>
                <a:ea typeface="Roboto Condensed"/>
                <a:cs typeface="Roboto Condensed"/>
                <a:sym typeface="Roboto Condensed"/>
              </a:defRPr>
            </a:lvl1pPr>
            <a:lvl2pPr lvl="1"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lgn="ctr">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4" name="Shape 104"/>
        <p:cNvGrpSpPr/>
        <p:nvPr/>
      </p:nvGrpSpPr>
      <p:grpSpPr>
        <a:xfrm>
          <a:off x="0" y="0"/>
          <a:ext cx="0" cy="0"/>
          <a:chOff x="0" y="0"/>
          <a:chExt cx="0" cy="0"/>
        </a:xfrm>
      </p:grpSpPr>
      <p:sp>
        <p:nvSpPr>
          <p:cNvPr id="105" name="Google Shape;105;p15"/>
          <p:cNvSpPr txBox="1"/>
          <p:nvPr>
            <p:ph type="title"/>
          </p:nvPr>
        </p:nvSpPr>
        <p:spPr>
          <a:xfrm>
            <a:off x="713225" y="539500"/>
            <a:ext cx="7717500" cy="628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3000">
                <a:solidFill>
                  <a:schemeClr val="lt2"/>
                </a:solidFill>
                <a:latin typeface="Roboto Condensed"/>
                <a:ea typeface="Roboto Condensed"/>
                <a:cs typeface="Roboto Condensed"/>
                <a:sym typeface="Roboto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 name="Google Shape;106;p15"/>
          <p:cNvSpPr/>
          <p:nvPr/>
        </p:nvSpPr>
        <p:spPr>
          <a:xfrm rot="-468609">
            <a:off x="8433810" y="158266"/>
            <a:ext cx="585027" cy="52927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rot="3670804">
            <a:off x="296702" y="-24408"/>
            <a:ext cx="988884" cy="894621"/>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rot="2697248">
            <a:off x="-490862" y="4405908"/>
            <a:ext cx="1855095" cy="16783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rot="-469192">
            <a:off x="8216682" y="4097228"/>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0" name="Shape 110"/>
        <p:cNvGrpSpPr/>
        <p:nvPr/>
      </p:nvGrpSpPr>
      <p:grpSpPr>
        <a:xfrm>
          <a:off x="0" y="0"/>
          <a:ext cx="0" cy="0"/>
          <a:chOff x="0" y="0"/>
          <a:chExt cx="0" cy="0"/>
        </a:xfrm>
      </p:grpSpPr>
      <p:sp>
        <p:nvSpPr>
          <p:cNvPr id="111" name="Google Shape;111;p16"/>
          <p:cNvSpPr/>
          <p:nvPr/>
        </p:nvSpPr>
        <p:spPr>
          <a:xfrm flipH="1" rot="-3232288">
            <a:off x="2032800" y="4331715"/>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flipH="1" rot="-3232224">
            <a:off x="827472" y="191454"/>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flipH="1" rot="1709989">
            <a:off x="487749" y="1756417"/>
            <a:ext cx="309962" cy="28029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flipH="1" rot="469192">
            <a:off x="4133231" y="142528"/>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flipH="1" rot="4613981">
            <a:off x="8538774" y="3060671"/>
            <a:ext cx="877538" cy="79384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txBox="1"/>
          <p:nvPr>
            <p:ph type="title"/>
          </p:nvPr>
        </p:nvSpPr>
        <p:spPr>
          <a:xfrm>
            <a:off x="713225" y="2787513"/>
            <a:ext cx="4222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b="1" sz="6000">
                <a:solidFill>
                  <a:schemeClr val="lt2"/>
                </a:solidFill>
                <a:latin typeface="Roboto Condensed"/>
                <a:ea typeface="Roboto Condensed"/>
                <a:cs typeface="Roboto Condensed"/>
                <a:sym typeface="Roboto Condensed"/>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7" name="Google Shape;117;p16"/>
          <p:cNvSpPr txBox="1"/>
          <p:nvPr>
            <p:ph hasCustomPrompt="1" idx="2" type="title"/>
          </p:nvPr>
        </p:nvSpPr>
        <p:spPr>
          <a:xfrm>
            <a:off x="2116475" y="1221425"/>
            <a:ext cx="1416000" cy="13503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2"/>
              </a:buClr>
              <a:buSzPts val="7200"/>
              <a:buFont typeface="Roboto Condensed"/>
              <a:buNone/>
              <a:defRPr b="1" sz="7200">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118" name="Shape 118"/>
        <p:cNvGrpSpPr/>
        <p:nvPr/>
      </p:nvGrpSpPr>
      <p:grpSpPr>
        <a:xfrm>
          <a:off x="0" y="0"/>
          <a:ext cx="0" cy="0"/>
          <a:chOff x="0" y="0"/>
          <a:chExt cx="0" cy="0"/>
        </a:xfrm>
      </p:grpSpPr>
      <p:sp>
        <p:nvSpPr>
          <p:cNvPr id="119" name="Google Shape;119;p17"/>
          <p:cNvSpPr/>
          <p:nvPr/>
        </p:nvSpPr>
        <p:spPr>
          <a:xfrm rot="3670804">
            <a:off x="8142527" y="391692"/>
            <a:ext cx="988884" cy="894621"/>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2697248">
            <a:off x="-371687" y="-327542"/>
            <a:ext cx="1855095" cy="16783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468609">
            <a:off x="3004485" y="4245916"/>
            <a:ext cx="585027" cy="52927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rot="2696946">
            <a:off x="8596408" y="3026582"/>
            <a:ext cx="955019" cy="86422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7"/>
          <p:cNvSpPr txBox="1"/>
          <p:nvPr>
            <p:ph type="title"/>
          </p:nvPr>
        </p:nvSpPr>
        <p:spPr>
          <a:xfrm>
            <a:off x="713225" y="539500"/>
            <a:ext cx="7717500" cy="5787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9pPr>
          </a:lstStyle>
          <a:p/>
        </p:txBody>
      </p:sp>
      <p:sp>
        <p:nvSpPr>
          <p:cNvPr id="124" name="Google Shape;124;p17"/>
          <p:cNvSpPr txBox="1"/>
          <p:nvPr>
            <p:ph idx="1" type="subTitle"/>
          </p:nvPr>
        </p:nvSpPr>
        <p:spPr>
          <a:xfrm>
            <a:off x="713542" y="1801525"/>
            <a:ext cx="2257800" cy="70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25" name="Google Shape;125;p17"/>
          <p:cNvSpPr txBox="1"/>
          <p:nvPr>
            <p:ph idx="2" type="subTitle"/>
          </p:nvPr>
        </p:nvSpPr>
        <p:spPr>
          <a:xfrm>
            <a:off x="713225" y="2210701"/>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26" name="Google Shape;126;p17"/>
          <p:cNvSpPr txBox="1"/>
          <p:nvPr>
            <p:ph idx="3" type="subTitle"/>
          </p:nvPr>
        </p:nvSpPr>
        <p:spPr>
          <a:xfrm>
            <a:off x="3443255" y="1801525"/>
            <a:ext cx="2257800" cy="70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27" name="Google Shape;127;p17"/>
          <p:cNvSpPr txBox="1"/>
          <p:nvPr>
            <p:ph idx="4" type="subTitle"/>
          </p:nvPr>
        </p:nvSpPr>
        <p:spPr>
          <a:xfrm>
            <a:off x="3442938" y="2210701"/>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28" name="Google Shape;128;p17"/>
          <p:cNvSpPr txBox="1"/>
          <p:nvPr>
            <p:ph idx="5" type="subTitle"/>
          </p:nvPr>
        </p:nvSpPr>
        <p:spPr>
          <a:xfrm>
            <a:off x="6172955" y="1801525"/>
            <a:ext cx="2257800" cy="70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29" name="Google Shape;129;p17"/>
          <p:cNvSpPr txBox="1"/>
          <p:nvPr>
            <p:ph idx="6" type="subTitle"/>
          </p:nvPr>
        </p:nvSpPr>
        <p:spPr>
          <a:xfrm>
            <a:off x="6172638" y="2210701"/>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30" name="Google Shape;130;p17"/>
          <p:cNvSpPr txBox="1"/>
          <p:nvPr>
            <p:ph idx="7" type="subTitle"/>
          </p:nvPr>
        </p:nvSpPr>
        <p:spPr>
          <a:xfrm>
            <a:off x="713530" y="3403950"/>
            <a:ext cx="2257800" cy="70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31" name="Google Shape;131;p17"/>
          <p:cNvSpPr txBox="1"/>
          <p:nvPr>
            <p:ph idx="8" type="subTitle"/>
          </p:nvPr>
        </p:nvSpPr>
        <p:spPr>
          <a:xfrm>
            <a:off x="713213" y="3813126"/>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32" name="Google Shape;132;p17"/>
          <p:cNvSpPr txBox="1"/>
          <p:nvPr>
            <p:ph idx="9" type="subTitle"/>
          </p:nvPr>
        </p:nvSpPr>
        <p:spPr>
          <a:xfrm>
            <a:off x="3443242" y="3403950"/>
            <a:ext cx="2257800" cy="70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33" name="Google Shape;133;p17"/>
          <p:cNvSpPr txBox="1"/>
          <p:nvPr>
            <p:ph idx="13" type="subTitle"/>
          </p:nvPr>
        </p:nvSpPr>
        <p:spPr>
          <a:xfrm>
            <a:off x="3442925" y="3813126"/>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34" name="Google Shape;134;p17"/>
          <p:cNvSpPr txBox="1"/>
          <p:nvPr>
            <p:ph idx="14" type="subTitle"/>
          </p:nvPr>
        </p:nvSpPr>
        <p:spPr>
          <a:xfrm>
            <a:off x="6172942" y="3403950"/>
            <a:ext cx="2257800" cy="70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35" name="Google Shape;135;p17"/>
          <p:cNvSpPr txBox="1"/>
          <p:nvPr>
            <p:ph idx="15" type="subTitle"/>
          </p:nvPr>
        </p:nvSpPr>
        <p:spPr>
          <a:xfrm>
            <a:off x="6172625" y="3813126"/>
            <a:ext cx="2257800" cy="60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
    <p:spTree>
      <p:nvGrpSpPr>
        <p:cNvPr id="136" name="Shape 136"/>
        <p:cNvGrpSpPr/>
        <p:nvPr/>
      </p:nvGrpSpPr>
      <p:grpSpPr>
        <a:xfrm>
          <a:off x="0" y="0"/>
          <a:ext cx="0" cy="0"/>
          <a:chOff x="0" y="0"/>
          <a:chExt cx="0" cy="0"/>
        </a:xfrm>
      </p:grpSpPr>
      <p:sp>
        <p:nvSpPr>
          <p:cNvPr id="137" name="Google Shape;137;p18"/>
          <p:cNvSpPr txBox="1"/>
          <p:nvPr>
            <p:ph type="title"/>
          </p:nvPr>
        </p:nvSpPr>
        <p:spPr>
          <a:xfrm>
            <a:off x="713225" y="539500"/>
            <a:ext cx="7717500" cy="57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1pPr>
            <a:lvl2pPr lvl="1"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2pPr>
            <a:lvl3pPr lvl="2"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3pPr>
            <a:lvl4pPr lvl="3"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4pPr>
            <a:lvl5pPr lvl="4"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5pPr>
            <a:lvl6pPr lvl="5"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6pPr>
            <a:lvl7pPr lvl="6"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7pPr>
            <a:lvl8pPr lvl="7"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8pPr>
            <a:lvl9pPr lvl="8"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9pPr>
          </a:lstStyle>
          <a:p/>
        </p:txBody>
      </p:sp>
      <p:sp>
        <p:nvSpPr>
          <p:cNvPr id="138" name="Google Shape;138;p18"/>
          <p:cNvSpPr txBox="1"/>
          <p:nvPr>
            <p:ph idx="1" type="subTitle"/>
          </p:nvPr>
        </p:nvSpPr>
        <p:spPr>
          <a:xfrm>
            <a:off x="713530" y="3403950"/>
            <a:ext cx="2257800" cy="70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39" name="Google Shape;139;p18"/>
          <p:cNvSpPr txBox="1"/>
          <p:nvPr>
            <p:ph idx="2" type="subTitle"/>
          </p:nvPr>
        </p:nvSpPr>
        <p:spPr>
          <a:xfrm>
            <a:off x="713225" y="3889325"/>
            <a:ext cx="2257800" cy="7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40" name="Google Shape;140;p18"/>
          <p:cNvSpPr txBox="1"/>
          <p:nvPr>
            <p:ph idx="3" type="subTitle"/>
          </p:nvPr>
        </p:nvSpPr>
        <p:spPr>
          <a:xfrm>
            <a:off x="3443242" y="3403950"/>
            <a:ext cx="2257800" cy="70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41" name="Google Shape;141;p18"/>
          <p:cNvSpPr txBox="1"/>
          <p:nvPr>
            <p:ph idx="4" type="subTitle"/>
          </p:nvPr>
        </p:nvSpPr>
        <p:spPr>
          <a:xfrm>
            <a:off x="3442932" y="3889325"/>
            <a:ext cx="2257800" cy="7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42" name="Google Shape;142;p18"/>
          <p:cNvSpPr txBox="1"/>
          <p:nvPr>
            <p:ph idx="5" type="subTitle"/>
          </p:nvPr>
        </p:nvSpPr>
        <p:spPr>
          <a:xfrm>
            <a:off x="6172942" y="3403950"/>
            <a:ext cx="2257800" cy="70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2400"/>
              <a:buFont typeface="Roboto Condensed"/>
              <a:buNone/>
              <a:defRPr b="1" sz="2400">
                <a:solidFill>
                  <a:schemeClr val="lt2"/>
                </a:solidFill>
                <a:latin typeface="Roboto Condensed"/>
                <a:ea typeface="Roboto Condensed"/>
                <a:cs typeface="Roboto Condensed"/>
                <a:sym typeface="Roboto Condensed"/>
              </a:defRPr>
            </a:lvl9pPr>
          </a:lstStyle>
          <a:p/>
        </p:txBody>
      </p:sp>
      <p:sp>
        <p:nvSpPr>
          <p:cNvPr id="143" name="Google Shape;143;p18"/>
          <p:cNvSpPr txBox="1"/>
          <p:nvPr>
            <p:ph idx="6" type="subTitle"/>
          </p:nvPr>
        </p:nvSpPr>
        <p:spPr>
          <a:xfrm>
            <a:off x="6172626" y="3889325"/>
            <a:ext cx="2257800" cy="77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8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44" name="Google Shape;144;p18"/>
          <p:cNvSpPr/>
          <p:nvPr/>
        </p:nvSpPr>
        <p:spPr>
          <a:xfrm rot="2697248">
            <a:off x="8216463" y="-681592"/>
            <a:ext cx="1855095" cy="16783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8"/>
          <p:cNvSpPr/>
          <p:nvPr/>
        </p:nvSpPr>
        <p:spPr>
          <a:xfrm rot="5594017">
            <a:off x="5728783" y="4475254"/>
            <a:ext cx="585031" cy="52916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rot="3180619">
            <a:off x="191332" y="184712"/>
            <a:ext cx="1176723" cy="1065061"/>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
    <p:spTree>
      <p:nvGrpSpPr>
        <p:cNvPr id="147" name="Shape 147"/>
        <p:cNvGrpSpPr/>
        <p:nvPr/>
      </p:nvGrpSpPr>
      <p:grpSpPr>
        <a:xfrm>
          <a:off x="0" y="0"/>
          <a:ext cx="0" cy="0"/>
          <a:chOff x="0" y="0"/>
          <a:chExt cx="0" cy="0"/>
        </a:xfrm>
      </p:grpSpPr>
      <p:sp>
        <p:nvSpPr>
          <p:cNvPr id="148" name="Google Shape;148;p19"/>
          <p:cNvSpPr/>
          <p:nvPr/>
        </p:nvSpPr>
        <p:spPr>
          <a:xfrm flipH="1" rot="-3232288">
            <a:off x="785725" y="4243265"/>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rot="1709989">
            <a:off x="355149" y="399342"/>
            <a:ext cx="309962" cy="28029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rot="469192">
            <a:off x="8109806" y="2458978"/>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ph type="title"/>
          </p:nvPr>
        </p:nvSpPr>
        <p:spPr>
          <a:xfrm>
            <a:off x="1239125" y="2060425"/>
            <a:ext cx="2895600" cy="4089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Proxima Nova"/>
              <a:buNone/>
              <a:defRPr sz="1400">
                <a:latin typeface="Nunito"/>
                <a:ea typeface="Nunito"/>
                <a:cs typeface="Nunito"/>
                <a:sym typeface="Nunito"/>
              </a:defRPr>
            </a:lvl1pPr>
            <a:lvl2pPr lvl="1" algn="ctr">
              <a:spcBef>
                <a:spcPts val="0"/>
              </a:spcBef>
              <a:spcAft>
                <a:spcPts val="0"/>
              </a:spcAft>
              <a:buSzPts val="1400"/>
              <a:buFont typeface="Proxima Nova"/>
              <a:buNone/>
              <a:defRPr sz="1400">
                <a:latin typeface="Proxima Nova"/>
                <a:ea typeface="Proxima Nova"/>
                <a:cs typeface="Proxima Nova"/>
                <a:sym typeface="Proxima Nova"/>
              </a:defRPr>
            </a:lvl2pPr>
            <a:lvl3pPr lvl="2" algn="ctr">
              <a:spcBef>
                <a:spcPts val="0"/>
              </a:spcBef>
              <a:spcAft>
                <a:spcPts val="0"/>
              </a:spcAft>
              <a:buSzPts val="1400"/>
              <a:buFont typeface="Proxima Nova"/>
              <a:buNone/>
              <a:defRPr sz="1400">
                <a:latin typeface="Proxima Nova"/>
                <a:ea typeface="Proxima Nova"/>
                <a:cs typeface="Proxima Nova"/>
                <a:sym typeface="Proxima Nova"/>
              </a:defRPr>
            </a:lvl3pPr>
            <a:lvl4pPr lvl="3" algn="ctr">
              <a:spcBef>
                <a:spcPts val="0"/>
              </a:spcBef>
              <a:spcAft>
                <a:spcPts val="0"/>
              </a:spcAft>
              <a:buSzPts val="1400"/>
              <a:buFont typeface="Proxima Nova"/>
              <a:buNone/>
              <a:defRPr sz="1400">
                <a:latin typeface="Proxima Nova"/>
                <a:ea typeface="Proxima Nova"/>
                <a:cs typeface="Proxima Nova"/>
                <a:sym typeface="Proxima Nova"/>
              </a:defRPr>
            </a:lvl4pPr>
            <a:lvl5pPr lvl="4" algn="ctr">
              <a:spcBef>
                <a:spcPts val="0"/>
              </a:spcBef>
              <a:spcAft>
                <a:spcPts val="0"/>
              </a:spcAft>
              <a:buSzPts val="1400"/>
              <a:buFont typeface="Proxima Nova"/>
              <a:buNone/>
              <a:defRPr sz="1400">
                <a:latin typeface="Proxima Nova"/>
                <a:ea typeface="Proxima Nova"/>
                <a:cs typeface="Proxima Nova"/>
                <a:sym typeface="Proxima Nova"/>
              </a:defRPr>
            </a:lvl5pPr>
            <a:lvl6pPr lvl="5" algn="ctr">
              <a:spcBef>
                <a:spcPts val="0"/>
              </a:spcBef>
              <a:spcAft>
                <a:spcPts val="0"/>
              </a:spcAft>
              <a:buSzPts val="1400"/>
              <a:buFont typeface="Proxima Nova"/>
              <a:buNone/>
              <a:defRPr sz="1400">
                <a:latin typeface="Proxima Nova"/>
                <a:ea typeface="Proxima Nova"/>
                <a:cs typeface="Proxima Nova"/>
                <a:sym typeface="Proxima Nova"/>
              </a:defRPr>
            </a:lvl6pPr>
            <a:lvl7pPr lvl="6" algn="ctr">
              <a:spcBef>
                <a:spcPts val="0"/>
              </a:spcBef>
              <a:spcAft>
                <a:spcPts val="0"/>
              </a:spcAft>
              <a:buSzPts val="1400"/>
              <a:buFont typeface="Proxima Nova"/>
              <a:buNone/>
              <a:defRPr sz="1400">
                <a:latin typeface="Proxima Nova"/>
                <a:ea typeface="Proxima Nova"/>
                <a:cs typeface="Proxima Nova"/>
                <a:sym typeface="Proxima Nova"/>
              </a:defRPr>
            </a:lvl7pPr>
            <a:lvl8pPr lvl="7" algn="ctr">
              <a:spcBef>
                <a:spcPts val="0"/>
              </a:spcBef>
              <a:spcAft>
                <a:spcPts val="0"/>
              </a:spcAft>
              <a:buSzPts val="1400"/>
              <a:buFont typeface="Proxima Nova"/>
              <a:buNone/>
              <a:defRPr sz="1400">
                <a:latin typeface="Proxima Nova"/>
                <a:ea typeface="Proxima Nova"/>
                <a:cs typeface="Proxima Nova"/>
                <a:sym typeface="Proxima Nova"/>
              </a:defRPr>
            </a:lvl8pPr>
            <a:lvl9pPr lvl="8" algn="ctr">
              <a:spcBef>
                <a:spcPts val="0"/>
              </a:spcBef>
              <a:spcAft>
                <a:spcPts val="0"/>
              </a:spcAft>
              <a:buSzPts val="1400"/>
              <a:buFont typeface="Proxima Nova"/>
              <a:buNone/>
              <a:defRPr sz="1400">
                <a:latin typeface="Proxima Nova"/>
                <a:ea typeface="Proxima Nova"/>
                <a:cs typeface="Proxima Nova"/>
                <a:sym typeface="Proxima Nova"/>
              </a:defRPr>
            </a:lvl9pPr>
          </a:lstStyle>
          <a:p/>
        </p:txBody>
      </p:sp>
      <p:sp>
        <p:nvSpPr>
          <p:cNvPr id="152" name="Google Shape;152;p19"/>
          <p:cNvSpPr txBox="1"/>
          <p:nvPr>
            <p:ph hasCustomPrompt="1" idx="2" type="title"/>
          </p:nvPr>
        </p:nvSpPr>
        <p:spPr>
          <a:xfrm>
            <a:off x="1239125" y="900400"/>
            <a:ext cx="2895600" cy="1093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lt1"/>
                </a:solidFill>
                <a:latin typeface="Roboto Condensed"/>
                <a:ea typeface="Roboto Condensed"/>
                <a:cs typeface="Roboto Condensed"/>
                <a:sym typeface="Roboto Condense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53" name="Google Shape;153;p19"/>
          <p:cNvSpPr txBox="1"/>
          <p:nvPr>
            <p:ph idx="3" type="title"/>
          </p:nvPr>
        </p:nvSpPr>
        <p:spPr>
          <a:xfrm>
            <a:off x="1239125" y="3976125"/>
            <a:ext cx="2895600" cy="40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Proxima Nova"/>
              <a:buNone/>
              <a:defRPr sz="1400">
                <a:latin typeface="Nunito"/>
                <a:ea typeface="Nunito"/>
                <a:cs typeface="Nunito"/>
                <a:sym typeface="Nunito"/>
              </a:defRPr>
            </a:lvl1pPr>
            <a:lvl2pPr lvl="1" rtl="0" algn="ctr">
              <a:spcBef>
                <a:spcPts val="0"/>
              </a:spcBef>
              <a:spcAft>
                <a:spcPts val="0"/>
              </a:spcAft>
              <a:buSzPts val="1400"/>
              <a:buFont typeface="Proxima Nova"/>
              <a:buNone/>
              <a:defRPr sz="1400">
                <a:latin typeface="Proxima Nova"/>
                <a:ea typeface="Proxima Nova"/>
                <a:cs typeface="Proxima Nova"/>
                <a:sym typeface="Proxima Nova"/>
              </a:defRPr>
            </a:lvl2pPr>
            <a:lvl3pPr lvl="2" rtl="0" algn="ctr">
              <a:spcBef>
                <a:spcPts val="0"/>
              </a:spcBef>
              <a:spcAft>
                <a:spcPts val="0"/>
              </a:spcAft>
              <a:buSzPts val="1400"/>
              <a:buFont typeface="Proxima Nova"/>
              <a:buNone/>
              <a:defRPr sz="1400">
                <a:latin typeface="Proxima Nova"/>
                <a:ea typeface="Proxima Nova"/>
                <a:cs typeface="Proxima Nova"/>
                <a:sym typeface="Proxima Nova"/>
              </a:defRPr>
            </a:lvl3pPr>
            <a:lvl4pPr lvl="3" rtl="0" algn="ctr">
              <a:spcBef>
                <a:spcPts val="0"/>
              </a:spcBef>
              <a:spcAft>
                <a:spcPts val="0"/>
              </a:spcAft>
              <a:buSzPts val="1400"/>
              <a:buFont typeface="Proxima Nova"/>
              <a:buNone/>
              <a:defRPr sz="1400">
                <a:latin typeface="Proxima Nova"/>
                <a:ea typeface="Proxima Nova"/>
                <a:cs typeface="Proxima Nova"/>
                <a:sym typeface="Proxima Nova"/>
              </a:defRPr>
            </a:lvl4pPr>
            <a:lvl5pPr lvl="4" rtl="0" algn="ctr">
              <a:spcBef>
                <a:spcPts val="0"/>
              </a:spcBef>
              <a:spcAft>
                <a:spcPts val="0"/>
              </a:spcAft>
              <a:buSzPts val="1400"/>
              <a:buFont typeface="Proxima Nova"/>
              <a:buNone/>
              <a:defRPr sz="1400">
                <a:latin typeface="Proxima Nova"/>
                <a:ea typeface="Proxima Nova"/>
                <a:cs typeface="Proxima Nova"/>
                <a:sym typeface="Proxima Nova"/>
              </a:defRPr>
            </a:lvl5pPr>
            <a:lvl6pPr lvl="5" rtl="0" algn="ctr">
              <a:spcBef>
                <a:spcPts val="0"/>
              </a:spcBef>
              <a:spcAft>
                <a:spcPts val="0"/>
              </a:spcAft>
              <a:buSzPts val="1400"/>
              <a:buFont typeface="Proxima Nova"/>
              <a:buNone/>
              <a:defRPr sz="1400">
                <a:latin typeface="Proxima Nova"/>
                <a:ea typeface="Proxima Nova"/>
                <a:cs typeface="Proxima Nova"/>
                <a:sym typeface="Proxima Nova"/>
              </a:defRPr>
            </a:lvl6pPr>
            <a:lvl7pPr lvl="6" rtl="0" algn="ctr">
              <a:spcBef>
                <a:spcPts val="0"/>
              </a:spcBef>
              <a:spcAft>
                <a:spcPts val="0"/>
              </a:spcAft>
              <a:buSzPts val="1400"/>
              <a:buFont typeface="Proxima Nova"/>
              <a:buNone/>
              <a:defRPr sz="1400">
                <a:latin typeface="Proxima Nova"/>
                <a:ea typeface="Proxima Nova"/>
                <a:cs typeface="Proxima Nova"/>
                <a:sym typeface="Proxima Nova"/>
              </a:defRPr>
            </a:lvl7pPr>
            <a:lvl8pPr lvl="7" rtl="0" algn="ctr">
              <a:spcBef>
                <a:spcPts val="0"/>
              </a:spcBef>
              <a:spcAft>
                <a:spcPts val="0"/>
              </a:spcAft>
              <a:buSzPts val="1400"/>
              <a:buFont typeface="Proxima Nova"/>
              <a:buNone/>
              <a:defRPr sz="1400">
                <a:latin typeface="Proxima Nova"/>
                <a:ea typeface="Proxima Nova"/>
                <a:cs typeface="Proxima Nova"/>
                <a:sym typeface="Proxima Nova"/>
              </a:defRPr>
            </a:lvl8pPr>
            <a:lvl9pPr lvl="8" rtl="0" algn="ctr">
              <a:spcBef>
                <a:spcPts val="0"/>
              </a:spcBef>
              <a:spcAft>
                <a:spcPts val="0"/>
              </a:spcAft>
              <a:buSzPts val="1400"/>
              <a:buFont typeface="Proxima Nova"/>
              <a:buNone/>
              <a:defRPr sz="1400">
                <a:latin typeface="Proxima Nova"/>
                <a:ea typeface="Proxima Nova"/>
                <a:cs typeface="Proxima Nova"/>
                <a:sym typeface="Proxima Nova"/>
              </a:defRPr>
            </a:lvl9pPr>
          </a:lstStyle>
          <a:p/>
        </p:txBody>
      </p:sp>
      <p:sp>
        <p:nvSpPr>
          <p:cNvPr id="154" name="Google Shape;154;p19"/>
          <p:cNvSpPr txBox="1"/>
          <p:nvPr>
            <p:ph hasCustomPrompt="1" idx="4" type="title"/>
          </p:nvPr>
        </p:nvSpPr>
        <p:spPr>
          <a:xfrm>
            <a:off x="1239125" y="2816100"/>
            <a:ext cx="2895600" cy="10935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4800"/>
              <a:buNone/>
              <a:defRPr b="1" sz="4800">
                <a:solidFill>
                  <a:schemeClr val="lt1"/>
                </a:solidFill>
                <a:latin typeface="Roboto Condensed"/>
                <a:ea typeface="Roboto Condensed"/>
                <a:cs typeface="Roboto Condensed"/>
                <a:sym typeface="Roboto Condense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_1">
    <p:spTree>
      <p:nvGrpSpPr>
        <p:cNvPr id="155" name="Shape 155"/>
        <p:cNvGrpSpPr/>
        <p:nvPr/>
      </p:nvGrpSpPr>
      <p:grpSpPr>
        <a:xfrm>
          <a:off x="0" y="0"/>
          <a:ext cx="0" cy="0"/>
          <a:chOff x="0" y="0"/>
          <a:chExt cx="0" cy="0"/>
        </a:xfrm>
      </p:grpSpPr>
      <p:sp>
        <p:nvSpPr>
          <p:cNvPr id="156" name="Google Shape;156;p20"/>
          <p:cNvSpPr/>
          <p:nvPr/>
        </p:nvSpPr>
        <p:spPr>
          <a:xfrm flipH="1" rot="-3232288">
            <a:off x="785725" y="4243265"/>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flipH="1" rot="1709989">
            <a:off x="355149" y="399342"/>
            <a:ext cx="309962" cy="28029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flipH="1" rot="469192">
            <a:off x="8109806" y="2458978"/>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txBox="1"/>
          <p:nvPr>
            <p:ph type="title"/>
          </p:nvPr>
        </p:nvSpPr>
        <p:spPr>
          <a:xfrm>
            <a:off x="823650" y="2004450"/>
            <a:ext cx="3634500" cy="40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Proxima Nova"/>
              <a:buNone/>
              <a:defRPr sz="1400">
                <a:latin typeface="Nunito"/>
                <a:ea typeface="Nunito"/>
                <a:cs typeface="Nunito"/>
                <a:sym typeface="Nunito"/>
              </a:defRPr>
            </a:lvl1pPr>
            <a:lvl2pPr lvl="1" rtl="0" algn="ctr">
              <a:spcBef>
                <a:spcPts val="0"/>
              </a:spcBef>
              <a:spcAft>
                <a:spcPts val="0"/>
              </a:spcAft>
              <a:buSzPts val="1400"/>
              <a:buFont typeface="Proxima Nova"/>
              <a:buNone/>
              <a:defRPr sz="1400">
                <a:latin typeface="Proxima Nova"/>
                <a:ea typeface="Proxima Nova"/>
                <a:cs typeface="Proxima Nova"/>
                <a:sym typeface="Proxima Nova"/>
              </a:defRPr>
            </a:lvl2pPr>
            <a:lvl3pPr lvl="2" rtl="0" algn="ctr">
              <a:spcBef>
                <a:spcPts val="0"/>
              </a:spcBef>
              <a:spcAft>
                <a:spcPts val="0"/>
              </a:spcAft>
              <a:buSzPts val="1400"/>
              <a:buFont typeface="Proxima Nova"/>
              <a:buNone/>
              <a:defRPr sz="1400">
                <a:latin typeface="Proxima Nova"/>
                <a:ea typeface="Proxima Nova"/>
                <a:cs typeface="Proxima Nova"/>
                <a:sym typeface="Proxima Nova"/>
              </a:defRPr>
            </a:lvl3pPr>
            <a:lvl4pPr lvl="3" rtl="0" algn="ctr">
              <a:spcBef>
                <a:spcPts val="0"/>
              </a:spcBef>
              <a:spcAft>
                <a:spcPts val="0"/>
              </a:spcAft>
              <a:buSzPts val="1400"/>
              <a:buFont typeface="Proxima Nova"/>
              <a:buNone/>
              <a:defRPr sz="1400">
                <a:latin typeface="Proxima Nova"/>
                <a:ea typeface="Proxima Nova"/>
                <a:cs typeface="Proxima Nova"/>
                <a:sym typeface="Proxima Nova"/>
              </a:defRPr>
            </a:lvl4pPr>
            <a:lvl5pPr lvl="4" rtl="0" algn="ctr">
              <a:spcBef>
                <a:spcPts val="0"/>
              </a:spcBef>
              <a:spcAft>
                <a:spcPts val="0"/>
              </a:spcAft>
              <a:buSzPts val="1400"/>
              <a:buFont typeface="Proxima Nova"/>
              <a:buNone/>
              <a:defRPr sz="1400">
                <a:latin typeface="Proxima Nova"/>
                <a:ea typeface="Proxima Nova"/>
                <a:cs typeface="Proxima Nova"/>
                <a:sym typeface="Proxima Nova"/>
              </a:defRPr>
            </a:lvl5pPr>
            <a:lvl6pPr lvl="5" rtl="0" algn="ctr">
              <a:spcBef>
                <a:spcPts val="0"/>
              </a:spcBef>
              <a:spcAft>
                <a:spcPts val="0"/>
              </a:spcAft>
              <a:buSzPts val="1400"/>
              <a:buFont typeface="Proxima Nova"/>
              <a:buNone/>
              <a:defRPr sz="1400">
                <a:latin typeface="Proxima Nova"/>
                <a:ea typeface="Proxima Nova"/>
                <a:cs typeface="Proxima Nova"/>
                <a:sym typeface="Proxima Nova"/>
              </a:defRPr>
            </a:lvl6pPr>
            <a:lvl7pPr lvl="6" rtl="0" algn="ctr">
              <a:spcBef>
                <a:spcPts val="0"/>
              </a:spcBef>
              <a:spcAft>
                <a:spcPts val="0"/>
              </a:spcAft>
              <a:buSzPts val="1400"/>
              <a:buFont typeface="Proxima Nova"/>
              <a:buNone/>
              <a:defRPr sz="1400">
                <a:latin typeface="Proxima Nova"/>
                <a:ea typeface="Proxima Nova"/>
                <a:cs typeface="Proxima Nova"/>
                <a:sym typeface="Proxima Nova"/>
              </a:defRPr>
            </a:lvl7pPr>
            <a:lvl8pPr lvl="7" rtl="0" algn="ctr">
              <a:spcBef>
                <a:spcPts val="0"/>
              </a:spcBef>
              <a:spcAft>
                <a:spcPts val="0"/>
              </a:spcAft>
              <a:buSzPts val="1400"/>
              <a:buFont typeface="Proxima Nova"/>
              <a:buNone/>
              <a:defRPr sz="1400">
                <a:latin typeface="Proxima Nova"/>
                <a:ea typeface="Proxima Nova"/>
                <a:cs typeface="Proxima Nova"/>
                <a:sym typeface="Proxima Nova"/>
              </a:defRPr>
            </a:lvl8pPr>
            <a:lvl9pPr lvl="8" rtl="0" algn="ctr">
              <a:spcBef>
                <a:spcPts val="0"/>
              </a:spcBef>
              <a:spcAft>
                <a:spcPts val="0"/>
              </a:spcAft>
              <a:buSzPts val="1400"/>
              <a:buFont typeface="Proxima Nova"/>
              <a:buNone/>
              <a:defRPr sz="1400">
                <a:latin typeface="Proxima Nova"/>
                <a:ea typeface="Proxima Nova"/>
                <a:cs typeface="Proxima Nova"/>
                <a:sym typeface="Proxima Nova"/>
              </a:defRPr>
            </a:lvl9pPr>
          </a:lstStyle>
          <a:p/>
        </p:txBody>
      </p:sp>
      <p:sp>
        <p:nvSpPr>
          <p:cNvPr id="160" name="Google Shape;160;p20"/>
          <p:cNvSpPr txBox="1"/>
          <p:nvPr>
            <p:ph hasCustomPrompt="1" idx="2" type="title"/>
          </p:nvPr>
        </p:nvSpPr>
        <p:spPr>
          <a:xfrm>
            <a:off x="1193250" y="1139550"/>
            <a:ext cx="2895600" cy="1093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600">
                <a:latin typeface="Roboto Condensed"/>
                <a:ea typeface="Roboto Condensed"/>
                <a:cs typeface="Roboto Condensed"/>
                <a:sym typeface="Roboto Condense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1" name="Google Shape;161;p20"/>
          <p:cNvSpPr txBox="1"/>
          <p:nvPr>
            <p:ph idx="3" type="title"/>
          </p:nvPr>
        </p:nvSpPr>
        <p:spPr>
          <a:xfrm>
            <a:off x="823800" y="3971075"/>
            <a:ext cx="3634500" cy="40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Proxima Nova"/>
              <a:buNone/>
              <a:defRPr sz="1400">
                <a:latin typeface="Nunito"/>
                <a:ea typeface="Nunito"/>
                <a:cs typeface="Nunito"/>
                <a:sym typeface="Nunito"/>
              </a:defRPr>
            </a:lvl1pPr>
            <a:lvl2pPr lvl="1" rtl="0" algn="ctr">
              <a:spcBef>
                <a:spcPts val="0"/>
              </a:spcBef>
              <a:spcAft>
                <a:spcPts val="0"/>
              </a:spcAft>
              <a:buSzPts val="1400"/>
              <a:buFont typeface="Proxima Nova"/>
              <a:buNone/>
              <a:defRPr sz="1400">
                <a:latin typeface="Proxima Nova"/>
                <a:ea typeface="Proxima Nova"/>
                <a:cs typeface="Proxima Nova"/>
                <a:sym typeface="Proxima Nova"/>
              </a:defRPr>
            </a:lvl2pPr>
            <a:lvl3pPr lvl="2" rtl="0" algn="ctr">
              <a:spcBef>
                <a:spcPts val="0"/>
              </a:spcBef>
              <a:spcAft>
                <a:spcPts val="0"/>
              </a:spcAft>
              <a:buSzPts val="1400"/>
              <a:buFont typeface="Proxima Nova"/>
              <a:buNone/>
              <a:defRPr sz="1400">
                <a:latin typeface="Proxima Nova"/>
                <a:ea typeface="Proxima Nova"/>
                <a:cs typeface="Proxima Nova"/>
                <a:sym typeface="Proxima Nova"/>
              </a:defRPr>
            </a:lvl3pPr>
            <a:lvl4pPr lvl="3" rtl="0" algn="ctr">
              <a:spcBef>
                <a:spcPts val="0"/>
              </a:spcBef>
              <a:spcAft>
                <a:spcPts val="0"/>
              </a:spcAft>
              <a:buSzPts val="1400"/>
              <a:buFont typeface="Proxima Nova"/>
              <a:buNone/>
              <a:defRPr sz="1400">
                <a:latin typeface="Proxima Nova"/>
                <a:ea typeface="Proxima Nova"/>
                <a:cs typeface="Proxima Nova"/>
                <a:sym typeface="Proxima Nova"/>
              </a:defRPr>
            </a:lvl4pPr>
            <a:lvl5pPr lvl="4" rtl="0" algn="ctr">
              <a:spcBef>
                <a:spcPts val="0"/>
              </a:spcBef>
              <a:spcAft>
                <a:spcPts val="0"/>
              </a:spcAft>
              <a:buSzPts val="1400"/>
              <a:buFont typeface="Proxima Nova"/>
              <a:buNone/>
              <a:defRPr sz="1400">
                <a:latin typeface="Proxima Nova"/>
                <a:ea typeface="Proxima Nova"/>
                <a:cs typeface="Proxima Nova"/>
                <a:sym typeface="Proxima Nova"/>
              </a:defRPr>
            </a:lvl5pPr>
            <a:lvl6pPr lvl="5" rtl="0" algn="ctr">
              <a:spcBef>
                <a:spcPts val="0"/>
              </a:spcBef>
              <a:spcAft>
                <a:spcPts val="0"/>
              </a:spcAft>
              <a:buSzPts val="1400"/>
              <a:buFont typeface="Proxima Nova"/>
              <a:buNone/>
              <a:defRPr sz="1400">
                <a:latin typeface="Proxima Nova"/>
                <a:ea typeface="Proxima Nova"/>
                <a:cs typeface="Proxima Nova"/>
                <a:sym typeface="Proxima Nova"/>
              </a:defRPr>
            </a:lvl6pPr>
            <a:lvl7pPr lvl="6" rtl="0" algn="ctr">
              <a:spcBef>
                <a:spcPts val="0"/>
              </a:spcBef>
              <a:spcAft>
                <a:spcPts val="0"/>
              </a:spcAft>
              <a:buSzPts val="1400"/>
              <a:buFont typeface="Proxima Nova"/>
              <a:buNone/>
              <a:defRPr sz="1400">
                <a:latin typeface="Proxima Nova"/>
                <a:ea typeface="Proxima Nova"/>
                <a:cs typeface="Proxima Nova"/>
                <a:sym typeface="Proxima Nova"/>
              </a:defRPr>
            </a:lvl7pPr>
            <a:lvl8pPr lvl="7" rtl="0" algn="ctr">
              <a:spcBef>
                <a:spcPts val="0"/>
              </a:spcBef>
              <a:spcAft>
                <a:spcPts val="0"/>
              </a:spcAft>
              <a:buSzPts val="1400"/>
              <a:buFont typeface="Proxima Nova"/>
              <a:buNone/>
              <a:defRPr sz="1400">
                <a:latin typeface="Proxima Nova"/>
                <a:ea typeface="Proxima Nova"/>
                <a:cs typeface="Proxima Nova"/>
                <a:sym typeface="Proxima Nova"/>
              </a:defRPr>
            </a:lvl8pPr>
            <a:lvl9pPr lvl="8" rtl="0" algn="ctr">
              <a:spcBef>
                <a:spcPts val="0"/>
              </a:spcBef>
              <a:spcAft>
                <a:spcPts val="0"/>
              </a:spcAft>
              <a:buSzPts val="1400"/>
              <a:buFont typeface="Proxima Nova"/>
              <a:buNone/>
              <a:defRPr sz="1400">
                <a:latin typeface="Proxima Nova"/>
                <a:ea typeface="Proxima Nova"/>
                <a:cs typeface="Proxima Nova"/>
                <a:sym typeface="Proxima Nova"/>
              </a:defRPr>
            </a:lvl9pPr>
          </a:lstStyle>
          <a:p/>
        </p:txBody>
      </p:sp>
      <p:sp>
        <p:nvSpPr>
          <p:cNvPr id="162" name="Google Shape;162;p20"/>
          <p:cNvSpPr txBox="1"/>
          <p:nvPr>
            <p:ph hasCustomPrompt="1" idx="4" type="title"/>
          </p:nvPr>
        </p:nvSpPr>
        <p:spPr>
          <a:xfrm>
            <a:off x="1193250" y="3120900"/>
            <a:ext cx="2895600" cy="1093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600">
                <a:latin typeface="Roboto Condensed"/>
                <a:ea typeface="Roboto Condensed"/>
                <a:cs typeface="Roboto Condensed"/>
                <a:sym typeface="Roboto Condense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3" name="Google Shape;163;p20"/>
          <p:cNvSpPr txBox="1"/>
          <p:nvPr>
            <p:ph idx="5" type="title"/>
          </p:nvPr>
        </p:nvSpPr>
        <p:spPr>
          <a:xfrm>
            <a:off x="4685850" y="1993825"/>
            <a:ext cx="3634500" cy="40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Proxima Nova"/>
              <a:buNone/>
              <a:defRPr sz="1400">
                <a:latin typeface="Nunito"/>
                <a:ea typeface="Nunito"/>
                <a:cs typeface="Nunito"/>
                <a:sym typeface="Nunito"/>
              </a:defRPr>
            </a:lvl1pPr>
            <a:lvl2pPr lvl="1" rtl="0" algn="ctr">
              <a:spcBef>
                <a:spcPts val="0"/>
              </a:spcBef>
              <a:spcAft>
                <a:spcPts val="0"/>
              </a:spcAft>
              <a:buSzPts val="1400"/>
              <a:buFont typeface="Proxima Nova"/>
              <a:buNone/>
              <a:defRPr sz="1400">
                <a:latin typeface="Proxima Nova"/>
                <a:ea typeface="Proxima Nova"/>
                <a:cs typeface="Proxima Nova"/>
                <a:sym typeface="Proxima Nova"/>
              </a:defRPr>
            </a:lvl2pPr>
            <a:lvl3pPr lvl="2" rtl="0" algn="ctr">
              <a:spcBef>
                <a:spcPts val="0"/>
              </a:spcBef>
              <a:spcAft>
                <a:spcPts val="0"/>
              </a:spcAft>
              <a:buSzPts val="1400"/>
              <a:buFont typeface="Proxima Nova"/>
              <a:buNone/>
              <a:defRPr sz="1400">
                <a:latin typeface="Proxima Nova"/>
                <a:ea typeface="Proxima Nova"/>
                <a:cs typeface="Proxima Nova"/>
                <a:sym typeface="Proxima Nova"/>
              </a:defRPr>
            </a:lvl3pPr>
            <a:lvl4pPr lvl="3" rtl="0" algn="ctr">
              <a:spcBef>
                <a:spcPts val="0"/>
              </a:spcBef>
              <a:spcAft>
                <a:spcPts val="0"/>
              </a:spcAft>
              <a:buSzPts val="1400"/>
              <a:buFont typeface="Proxima Nova"/>
              <a:buNone/>
              <a:defRPr sz="1400">
                <a:latin typeface="Proxima Nova"/>
                <a:ea typeface="Proxima Nova"/>
                <a:cs typeface="Proxima Nova"/>
                <a:sym typeface="Proxima Nova"/>
              </a:defRPr>
            </a:lvl4pPr>
            <a:lvl5pPr lvl="4" rtl="0" algn="ctr">
              <a:spcBef>
                <a:spcPts val="0"/>
              </a:spcBef>
              <a:spcAft>
                <a:spcPts val="0"/>
              </a:spcAft>
              <a:buSzPts val="1400"/>
              <a:buFont typeface="Proxima Nova"/>
              <a:buNone/>
              <a:defRPr sz="1400">
                <a:latin typeface="Proxima Nova"/>
                <a:ea typeface="Proxima Nova"/>
                <a:cs typeface="Proxima Nova"/>
                <a:sym typeface="Proxima Nova"/>
              </a:defRPr>
            </a:lvl5pPr>
            <a:lvl6pPr lvl="5" rtl="0" algn="ctr">
              <a:spcBef>
                <a:spcPts val="0"/>
              </a:spcBef>
              <a:spcAft>
                <a:spcPts val="0"/>
              </a:spcAft>
              <a:buSzPts val="1400"/>
              <a:buFont typeface="Proxima Nova"/>
              <a:buNone/>
              <a:defRPr sz="1400">
                <a:latin typeface="Proxima Nova"/>
                <a:ea typeface="Proxima Nova"/>
                <a:cs typeface="Proxima Nova"/>
                <a:sym typeface="Proxima Nova"/>
              </a:defRPr>
            </a:lvl6pPr>
            <a:lvl7pPr lvl="6" rtl="0" algn="ctr">
              <a:spcBef>
                <a:spcPts val="0"/>
              </a:spcBef>
              <a:spcAft>
                <a:spcPts val="0"/>
              </a:spcAft>
              <a:buSzPts val="1400"/>
              <a:buFont typeface="Proxima Nova"/>
              <a:buNone/>
              <a:defRPr sz="1400">
                <a:latin typeface="Proxima Nova"/>
                <a:ea typeface="Proxima Nova"/>
                <a:cs typeface="Proxima Nova"/>
                <a:sym typeface="Proxima Nova"/>
              </a:defRPr>
            </a:lvl7pPr>
            <a:lvl8pPr lvl="7" rtl="0" algn="ctr">
              <a:spcBef>
                <a:spcPts val="0"/>
              </a:spcBef>
              <a:spcAft>
                <a:spcPts val="0"/>
              </a:spcAft>
              <a:buSzPts val="1400"/>
              <a:buFont typeface="Proxima Nova"/>
              <a:buNone/>
              <a:defRPr sz="1400">
                <a:latin typeface="Proxima Nova"/>
                <a:ea typeface="Proxima Nova"/>
                <a:cs typeface="Proxima Nova"/>
                <a:sym typeface="Proxima Nova"/>
              </a:defRPr>
            </a:lvl8pPr>
            <a:lvl9pPr lvl="8" rtl="0" algn="ctr">
              <a:spcBef>
                <a:spcPts val="0"/>
              </a:spcBef>
              <a:spcAft>
                <a:spcPts val="0"/>
              </a:spcAft>
              <a:buSzPts val="1400"/>
              <a:buFont typeface="Proxima Nova"/>
              <a:buNone/>
              <a:defRPr sz="1400">
                <a:latin typeface="Proxima Nova"/>
                <a:ea typeface="Proxima Nova"/>
                <a:cs typeface="Proxima Nova"/>
                <a:sym typeface="Proxima Nova"/>
              </a:defRPr>
            </a:lvl9pPr>
          </a:lstStyle>
          <a:p/>
        </p:txBody>
      </p:sp>
      <p:sp>
        <p:nvSpPr>
          <p:cNvPr id="164" name="Google Shape;164;p20"/>
          <p:cNvSpPr txBox="1"/>
          <p:nvPr>
            <p:ph hasCustomPrompt="1" idx="6" type="title"/>
          </p:nvPr>
        </p:nvSpPr>
        <p:spPr>
          <a:xfrm>
            <a:off x="5055350" y="1139550"/>
            <a:ext cx="2895600" cy="1093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600">
                <a:latin typeface="Roboto Condensed"/>
                <a:ea typeface="Roboto Condensed"/>
                <a:cs typeface="Roboto Condensed"/>
                <a:sym typeface="Roboto Condense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65" name="Google Shape;165;p20"/>
          <p:cNvSpPr txBox="1"/>
          <p:nvPr>
            <p:ph idx="7" type="title"/>
          </p:nvPr>
        </p:nvSpPr>
        <p:spPr>
          <a:xfrm>
            <a:off x="4685850" y="3971075"/>
            <a:ext cx="3634500" cy="40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Font typeface="Proxima Nova"/>
              <a:buNone/>
              <a:defRPr sz="1400">
                <a:latin typeface="Nunito"/>
                <a:ea typeface="Nunito"/>
                <a:cs typeface="Nunito"/>
                <a:sym typeface="Nunito"/>
              </a:defRPr>
            </a:lvl1pPr>
            <a:lvl2pPr lvl="1" rtl="0" algn="ctr">
              <a:spcBef>
                <a:spcPts val="0"/>
              </a:spcBef>
              <a:spcAft>
                <a:spcPts val="0"/>
              </a:spcAft>
              <a:buSzPts val="1400"/>
              <a:buFont typeface="Proxima Nova"/>
              <a:buNone/>
              <a:defRPr sz="1400">
                <a:latin typeface="Proxima Nova"/>
                <a:ea typeface="Proxima Nova"/>
                <a:cs typeface="Proxima Nova"/>
                <a:sym typeface="Proxima Nova"/>
              </a:defRPr>
            </a:lvl2pPr>
            <a:lvl3pPr lvl="2" rtl="0" algn="ctr">
              <a:spcBef>
                <a:spcPts val="0"/>
              </a:spcBef>
              <a:spcAft>
                <a:spcPts val="0"/>
              </a:spcAft>
              <a:buSzPts val="1400"/>
              <a:buFont typeface="Proxima Nova"/>
              <a:buNone/>
              <a:defRPr sz="1400">
                <a:latin typeface="Proxima Nova"/>
                <a:ea typeface="Proxima Nova"/>
                <a:cs typeface="Proxima Nova"/>
                <a:sym typeface="Proxima Nova"/>
              </a:defRPr>
            </a:lvl3pPr>
            <a:lvl4pPr lvl="3" rtl="0" algn="ctr">
              <a:spcBef>
                <a:spcPts val="0"/>
              </a:spcBef>
              <a:spcAft>
                <a:spcPts val="0"/>
              </a:spcAft>
              <a:buSzPts val="1400"/>
              <a:buFont typeface="Proxima Nova"/>
              <a:buNone/>
              <a:defRPr sz="1400">
                <a:latin typeface="Proxima Nova"/>
                <a:ea typeface="Proxima Nova"/>
                <a:cs typeface="Proxima Nova"/>
                <a:sym typeface="Proxima Nova"/>
              </a:defRPr>
            </a:lvl4pPr>
            <a:lvl5pPr lvl="4" rtl="0" algn="ctr">
              <a:spcBef>
                <a:spcPts val="0"/>
              </a:spcBef>
              <a:spcAft>
                <a:spcPts val="0"/>
              </a:spcAft>
              <a:buSzPts val="1400"/>
              <a:buFont typeface="Proxima Nova"/>
              <a:buNone/>
              <a:defRPr sz="1400">
                <a:latin typeface="Proxima Nova"/>
                <a:ea typeface="Proxima Nova"/>
                <a:cs typeface="Proxima Nova"/>
                <a:sym typeface="Proxima Nova"/>
              </a:defRPr>
            </a:lvl5pPr>
            <a:lvl6pPr lvl="5" rtl="0" algn="ctr">
              <a:spcBef>
                <a:spcPts val="0"/>
              </a:spcBef>
              <a:spcAft>
                <a:spcPts val="0"/>
              </a:spcAft>
              <a:buSzPts val="1400"/>
              <a:buFont typeface="Proxima Nova"/>
              <a:buNone/>
              <a:defRPr sz="1400">
                <a:latin typeface="Proxima Nova"/>
                <a:ea typeface="Proxima Nova"/>
                <a:cs typeface="Proxima Nova"/>
                <a:sym typeface="Proxima Nova"/>
              </a:defRPr>
            </a:lvl6pPr>
            <a:lvl7pPr lvl="6" rtl="0" algn="ctr">
              <a:spcBef>
                <a:spcPts val="0"/>
              </a:spcBef>
              <a:spcAft>
                <a:spcPts val="0"/>
              </a:spcAft>
              <a:buSzPts val="1400"/>
              <a:buFont typeface="Proxima Nova"/>
              <a:buNone/>
              <a:defRPr sz="1400">
                <a:latin typeface="Proxima Nova"/>
                <a:ea typeface="Proxima Nova"/>
                <a:cs typeface="Proxima Nova"/>
                <a:sym typeface="Proxima Nova"/>
              </a:defRPr>
            </a:lvl7pPr>
            <a:lvl8pPr lvl="7" rtl="0" algn="ctr">
              <a:spcBef>
                <a:spcPts val="0"/>
              </a:spcBef>
              <a:spcAft>
                <a:spcPts val="0"/>
              </a:spcAft>
              <a:buSzPts val="1400"/>
              <a:buFont typeface="Proxima Nova"/>
              <a:buNone/>
              <a:defRPr sz="1400">
                <a:latin typeface="Proxima Nova"/>
                <a:ea typeface="Proxima Nova"/>
                <a:cs typeface="Proxima Nova"/>
                <a:sym typeface="Proxima Nova"/>
              </a:defRPr>
            </a:lvl8pPr>
            <a:lvl9pPr lvl="8" rtl="0" algn="ctr">
              <a:spcBef>
                <a:spcPts val="0"/>
              </a:spcBef>
              <a:spcAft>
                <a:spcPts val="0"/>
              </a:spcAft>
              <a:buSzPts val="1400"/>
              <a:buFont typeface="Proxima Nova"/>
              <a:buNone/>
              <a:defRPr sz="1400">
                <a:latin typeface="Proxima Nova"/>
                <a:ea typeface="Proxima Nova"/>
                <a:cs typeface="Proxima Nova"/>
                <a:sym typeface="Proxima Nova"/>
              </a:defRPr>
            </a:lvl9pPr>
          </a:lstStyle>
          <a:p/>
        </p:txBody>
      </p:sp>
      <p:sp>
        <p:nvSpPr>
          <p:cNvPr id="166" name="Google Shape;166;p20"/>
          <p:cNvSpPr txBox="1"/>
          <p:nvPr>
            <p:ph hasCustomPrompt="1" idx="8" type="title"/>
          </p:nvPr>
        </p:nvSpPr>
        <p:spPr>
          <a:xfrm>
            <a:off x="5055350" y="3120900"/>
            <a:ext cx="2895600" cy="1093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4800"/>
              <a:buNone/>
              <a:defRPr b="1" sz="3600">
                <a:latin typeface="Roboto Condensed"/>
                <a:ea typeface="Roboto Condensed"/>
                <a:cs typeface="Roboto Condensed"/>
                <a:sym typeface="Roboto Condensed"/>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rot="3232288">
            <a:off x="5143187" y="4110290"/>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rot="3232224">
            <a:off x="7376083" y="-307621"/>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1709989">
            <a:off x="8442487" y="1478367"/>
            <a:ext cx="309962" cy="280297"/>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469192">
            <a:off x="4079757" y="272228"/>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4613981">
            <a:off x="-295689" y="1097971"/>
            <a:ext cx="877538" cy="793846"/>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title"/>
          </p:nvPr>
        </p:nvSpPr>
        <p:spPr>
          <a:xfrm>
            <a:off x="4208075" y="2787513"/>
            <a:ext cx="42225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b="1" sz="6000">
                <a:solidFill>
                  <a:schemeClr val="lt2"/>
                </a:solidFill>
                <a:latin typeface="Roboto Condensed"/>
                <a:ea typeface="Roboto Condensed"/>
                <a:cs typeface="Roboto Condensed"/>
                <a:sym typeface="Roboto Condense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3" name="Google Shape;23;p3"/>
          <p:cNvSpPr txBox="1"/>
          <p:nvPr>
            <p:ph hasCustomPrompt="1" idx="2" type="title"/>
          </p:nvPr>
        </p:nvSpPr>
        <p:spPr>
          <a:xfrm>
            <a:off x="5611325" y="1221425"/>
            <a:ext cx="1416000" cy="13503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2"/>
              </a:buClr>
              <a:buSzPts val="7200"/>
              <a:buFont typeface="Roboto Condensed"/>
              <a:buNone/>
              <a:defRPr b="1" sz="7200">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67" name="Shape 167"/>
        <p:cNvGrpSpPr/>
        <p:nvPr/>
      </p:nvGrpSpPr>
      <p:grpSpPr>
        <a:xfrm>
          <a:off x="0" y="0"/>
          <a:ext cx="0" cy="0"/>
          <a:chOff x="0" y="0"/>
          <a:chExt cx="0" cy="0"/>
        </a:xfrm>
      </p:grpSpPr>
      <p:sp>
        <p:nvSpPr>
          <p:cNvPr id="168" name="Google Shape;168;p21"/>
          <p:cNvSpPr/>
          <p:nvPr/>
        </p:nvSpPr>
        <p:spPr>
          <a:xfrm rot="3670804">
            <a:off x="-10998" y="2773192"/>
            <a:ext cx="988884" cy="894621"/>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rot="-469192">
            <a:off x="7503407" y="961103"/>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rot="-468609">
            <a:off x="1282348" y="4224991"/>
            <a:ext cx="585027" cy="52927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txBox="1"/>
          <p:nvPr>
            <p:ph type="title"/>
          </p:nvPr>
        </p:nvSpPr>
        <p:spPr>
          <a:xfrm>
            <a:off x="713225" y="539500"/>
            <a:ext cx="7717500" cy="564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1pPr>
            <a:lvl2pPr lvl="1" rtl="0">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9pPr>
          </a:lstStyle>
          <a:p/>
        </p:txBody>
      </p:sp>
      <p:sp>
        <p:nvSpPr>
          <p:cNvPr id="172" name="Google Shape;172;p21"/>
          <p:cNvSpPr txBox="1"/>
          <p:nvPr>
            <p:ph idx="1" type="subTitle"/>
          </p:nvPr>
        </p:nvSpPr>
        <p:spPr>
          <a:xfrm>
            <a:off x="3782050" y="1701075"/>
            <a:ext cx="3010200" cy="5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oboto Condensed"/>
              <a:buNone/>
              <a:defRPr b="1" sz="2400">
                <a:solidFill>
                  <a:schemeClr val="lt2"/>
                </a:solidFill>
                <a:latin typeface="Roboto Condensed"/>
                <a:ea typeface="Roboto Condensed"/>
                <a:cs typeface="Roboto Condensed"/>
                <a:sym typeface="Roboto Condensed"/>
              </a:defRPr>
            </a:lvl1pPr>
            <a:lvl2pPr lvl="1"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2pPr>
            <a:lvl3pPr lvl="2"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3pPr>
            <a:lvl4pPr lvl="3"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4pPr>
            <a:lvl5pPr lvl="4"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5pPr>
            <a:lvl6pPr lvl="5"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6pPr>
            <a:lvl7pPr lvl="6"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7pPr>
            <a:lvl8pPr lvl="7"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8pPr>
            <a:lvl9pPr lvl="8"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9pPr>
          </a:lstStyle>
          <a:p/>
        </p:txBody>
      </p:sp>
      <p:sp>
        <p:nvSpPr>
          <p:cNvPr id="173" name="Google Shape;173;p21"/>
          <p:cNvSpPr txBox="1"/>
          <p:nvPr>
            <p:ph idx="2" type="subTitle"/>
          </p:nvPr>
        </p:nvSpPr>
        <p:spPr>
          <a:xfrm>
            <a:off x="2304861" y="3245175"/>
            <a:ext cx="3010200" cy="505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oboto Condensed"/>
              <a:buNone/>
              <a:defRPr b="1" sz="2400">
                <a:solidFill>
                  <a:schemeClr val="lt2"/>
                </a:solidFill>
                <a:latin typeface="Roboto Condensed"/>
                <a:ea typeface="Roboto Condensed"/>
                <a:cs typeface="Roboto Condensed"/>
                <a:sym typeface="Roboto Condensed"/>
              </a:defRPr>
            </a:lvl1pPr>
            <a:lvl2pPr lvl="1"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2pPr>
            <a:lvl3pPr lvl="2"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3pPr>
            <a:lvl4pPr lvl="3"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4pPr>
            <a:lvl5pPr lvl="4"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5pPr>
            <a:lvl6pPr lvl="5"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6pPr>
            <a:lvl7pPr lvl="6"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7pPr>
            <a:lvl8pPr lvl="7"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8pPr>
            <a:lvl9pPr lvl="8"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9pPr>
          </a:lstStyle>
          <a:p/>
        </p:txBody>
      </p:sp>
      <p:sp>
        <p:nvSpPr>
          <p:cNvPr id="174" name="Google Shape;174;p21"/>
          <p:cNvSpPr txBox="1"/>
          <p:nvPr>
            <p:ph idx="3" type="subTitle"/>
          </p:nvPr>
        </p:nvSpPr>
        <p:spPr>
          <a:xfrm>
            <a:off x="3782050" y="2171725"/>
            <a:ext cx="3010200" cy="67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75" name="Google Shape;175;p21"/>
          <p:cNvSpPr txBox="1"/>
          <p:nvPr>
            <p:ph idx="4" type="subTitle"/>
          </p:nvPr>
        </p:nvSpPr>
        <p:spPr>
          <a:xfrm>
            <a:off x="2304861" y="3715825"/>
            <a:ext cx="3010200" cy="67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76" name="Shape 176"/>
        <p:cNvGrpSpPr/>
        <p:nvPr/>
      </p:nvGrpSpPr>
      <p:grpSpPr>
        <a:xfrm>
          <a:off x="0" y="0"/>
          <a:ext cx="0" cy="0"/>
          <a:chOff x="0" y="0"/>
          <a:chExt cx="0" cy="0"/>
        </a:xfrm>
      </p:grpSpPr>
      <p:sp>
        <p:nvSpPr>
          <p:cNvPr id="177" name="Google Shape;177;p22"/>
          <p:cNvSpPr/>
          <p:nvPr/>
        </p:nvSpPr>
        <p:spPr>
          <a:xfrm rot="3232288">
            <a:off x="8433837" y="1001590"/>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rot="3232224">
            <a:off x="4828383" y="24354"/>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rot="-4613863">
            <a:off x="6300107" y="4278198"/>
            <a:ext cx="1124884" cy="101746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type="title"/>
          </p:nvPr>
        </p:nvSpPr>
        <p:spPr>
          <a:xfrm>
            <a:off x="5191200" y="1378513"/>
            <a:ext cx="2884200" cy="1553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Roboto Condensed"/>
              <a:buNone/>
              <a:defRPr b="1" sz="3000">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b="1" sz="3000">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b="1" sz="3000">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b="1" sz="3000">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b="1" sz="3000">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b="1" sz="3000">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b="1" sz="3000">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b="1" sz="3000">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b="1" sz="3000">
                <a:latin typeface="Roboto Condensed"/>
                <a:ea typeface="Roboto Condensed"/>
                <a:cs typeface="Roboto Condensed"/>
                <a:sym typeface="Roboto Condensed"/>
              </a:defRPr>
            </a:lvl9pPr>
          </a:lstStyle>
          <a:p/>
        </p:txBody>
      </p:sp>
      <p:sp>
        <p:nvSpPr>
          <p:cNvPr id="181" name="Google Shape;181;p22"/>
          <p:cNvSpPr txBox="1"/>
          <p:nvPr>
            <p:ph idx="1" type="subTitle"/>
          </p:nvPr>
        </p:nvSpPr>
        <p:spPr>
          <a:xfrm>
            <a:off x="5191200" y="2903812"/>
            <a:ext cx="2884200" cy="8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
    <p:spTree>
      <p:nvGrpSpPr>
        <p:cNvPr id="182" name="Shape 182"/>
        <p:cNvGrpSpPr/>
        <p:nvPr/>
      </p:nvGrpSpPr>
      <p:grpSpPr>
        <a:xfrm>
          <a:off x="0" y="0"/>
          <a:ext cx="0" cy="0"/>
          <a:chOff x="0" y="0"/>
          <a:chExt cx="0" cy="0"/>
        </a:xfrm>
      </p:grpSpPr>
      <p:sp>
        <p:nvSpPr>
          <p:cNvPr id="183" name="Google Shape;183;p23"/>
          <p:cNvSpPr txBox="1"/>
          <p:nvPr>
            <p:ph type="title"/>
          </p:nvPr>
        </p:nvSpPr>
        <p:spPr>
          <a:xfrm>
            <a:off x="4843275" y="1911925"/>
            <a:ext cx="2884200" cy="577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Roboto Condensed"/>
              <a:buNone/>
              <a:defRPr b="1" sz="3000">
                <a:solidFill>
                  <a:schemeClr val="lt2"/>
                </a:solidFill>
                <a:latin typeface="Roboto Condensed"/>
                <a:ea typeface="Roboto Condensed"/>
                <a:cs typeface="Roboto Condensed"/>
                <a:sym typeface="Roboto Condensed"/>
              </a:defRPr>
            </a:lvl1pPr>
            <a:lvl2pPr lvl="1" rtl="0">
              <a:spcBef>
                <a:spcPts val="0"/>
              </a:spcBef>
              <a:spcAft>
                <a:spcPts val="0"/>
              </a:spcAft>
              <a:buSzPts val="3000"/>
              <a:buFont typeface="Roboto Condensed"/>
              <a:buNone/>
              <a:defRPr b="1" sz="3000">
                <a:latin typeface="Roboto Condensed"/>
                <a:ea typeface="Roboto Condensed"/>
                <a:cs typeface="Roboto Condensed"/>
                <a:sym typeface="Roboto Condensed"/>
              </a:defRPr>
            </a:lvl2pPr>
            <a:lvl3pPr lvl="2" rtl="0">
              <a:spcBef>
                <a:spcPts val="0"/>
              </a:spcBef>
              <a:spcAft>
                <a:spcPts val="0"/>
              </a:spcAft>
              <a:buSzPts val="3000"/>
              <a:buFont typeface="Roboto Condensed"/>
              <a:buNone/>
              <a:defRPr b="1" sz="3000">
                <a:latin typeface="Roboto Condensed"/>
                <a:ea typeface="Roboto Condensed"/>
                <a:cs typeface="Roboto Condensed"/>
                <a:sym typeface="Roboto Condensed"/>
              </a:defRPr>
            </a:lvl3pPr>
            <a:lvl4pPr lvl="3" rtl="0">
              <a:spcBef>
                <a:spcPts val="0"/>
              </a:spcBef>
              <a:spcAft>
                <a:spcPts val="0"/>
              </a:spcAft>
              <a:buSzPts val="3000"/>
              <a:buFont typeface="Roboto Condensed"/>
              <a:buNone/>
              <a:defRPr b="1" sz="3000">
                <a:latin typeface="Roboto Condensed"/>
                <a:ea typeface="Roboto Condensed"/>
                <a:cs typeface="Roboto Condensed"/>
                <a:sym typeface="Roboto Condensed"/>
              </a:defRPr>
            </a:lvl4pPr>
            <a:lvl5pPr lvl="4" rtl="0">
              <a:spcBef>
                <a:spcPts val="0"/>
              </a:spcBef>
              <a:spcAft>
                <a:spcPts val="0"/>
              </a:spcAft>
              <a:buSzPts val="3000"/>
              <a:buFont typeface="Roboto Condensed"/>
              <a:buNone/>
              <a:defRPr b="1" sz="3000">
                <a:latin typeface="Roboto Condensed"/>
                <a:ea typeface="Roboto Condensed"/>
                <a:cs typeface="Roboto Condensed"/>
                <a:sym typeface="Roboto Condensed"/>
              </a:defRPr>
            </a:lvl5pPr>
            <a:lvl6pPr lvl="5" rtl="0">
              <a:spcBef>
                <a:spcPts val="0"/>
              </a:spcBef>
              <a:spcAft>
                <a:spcPts val="0"/>
              </a:spcAft>
              <a:buSzPts val="3000"/>
              <a:buFont typeface="Roboto Condensed"/>
              <a:buNone/>
              <a:defRPr b="1" sz="3000">
                <a:latin typeface="Roboto Condensed"/>
                <a:ea typeface="Roboto Condensed"/>
                <a:cs typeface="Roboto Condensed"/>
                <a:sym typeface="Roboto Condensed"/>
              </a:defRPr>
            </a:lvl6pPr>
            <a:lvl7pPr lvl="6" rtl="0">
              <a:spcBef>
                <a:spcPts val="0"/>
              </a:spcBef>
              <a:spcAft>
                <a:spcPts val="0"/>
              </a:spcAft>
              <a:buSzPts val="3000"/>
              <a:buFont typeface="Roboto Condensed"/>
              <a:buNone/>
              <a:defRPr b="1" sz="3000">
                <a:latin typeface="Roboto Condensed"/>
                <a:ea typeface="Roboto Condensed"/>
                <a:cs typeface="Roboto Condensed"/>
                <a:sym typeface="Roboto Condensed"/>
              </a:defRPr>
            </a:lvl7pPr>
            <a:lvl8pPr lvl="7" rtl="0">
              <a:spcBef>
                <a:spcPts val="0"/>
              </a:spcBef>
              <a:spcAft>
                <a:spcPts val="0"/>
              </a:spcAft>
              <a:buSzPts val="3000"/>
              <a:buFont typeface="Roboto Condensed"/>
              <a:buNone/>
              <a:defRPr b="1" sz="3000">
                <a:latin typeface="Roboto Condensed"/>
                <a:ea typeface="Roboto Condensed"/>
                <a:cs typeface="Roboto Condensed"/>
                <a:sym typeface="Roboto Condensed"/>
              </a:defRPr>
            </a:lvl8pPr>
            <a:lvl9pPr lvl="8" rtl="0">
              <a:spcBef>
                <a:spcPts val="0"/>
              </a:spcBef>
              <a:spcAft>
                <a:spcPts val="0"/>
              </a:spcAft>
              <a:buSzPts val="3000"/>
              <a:buFont typeface="Roboto Condensed"/>
              <a:buNone/>
              <a:defRPr b="1" sz="3000">
                <a:latin typeface="Roboto Condensed"/>
                <a:ea typeface="Roboto Condensed"/>
                <a:cs typeface="Roboto Condensed"/>
                <a:sym typeface="Roboto Condensed"/>
              </a:defRPr>
            </a:lvl9pPr>
          </a:lstStyle>
          <a:p/>
        </p:txBody>
      </p:sp>
      <p:sp>
        <p:nvSpPr>
          <p:cNvPr id="184" name="Google Shape;184;p23"/>
          <p:cNvSpPr txBox="1"/>
          <p:nvPr>
            <p:ph idx="1" type="subTitle"/>
          </p:nvPr>
        </p:nvSpPr>
        <p:spPr>
          <a:xfrm>
            <a:off x="4843275" y="2495562"/>
            <a:ext cx="2884200" cy="85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185" name="Google Shape;185;p23"/>
          <p:cNvSpPr/>
          <p:nvPr/>
        </p:nvSpPr>
        <p:spPr>
          <a:xfrm rot="3232288">
            <a:off x="5071037" y="606940"/>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rot="3232224">
            <a:off x="-305067" y="3538104"/>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rot="-469192">
            <a:off x="7279832" y="3464953"/>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rot="-4613774">
            <a:off x="6790344" y="-512030"/>
            <a:ext cx="1770502" cy="16015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ONE_COLUMN_TEXT_1_1_1">
    <p:spTree>
      <p:nvGrpSpPr>
        <p:cNvPr id="189" name="Shape 189"/>
        <p:cNvGrpSpPr/>
        <p:nvPr/>
      </p:nvGrpSpPr>
      <p:grpSpPr>
        <a:xfrm>
          <a:off x="0" y="0"/>
          <a:ext cx="0" cy="0"/>
          <a:chOff x="0" y="0"/>
          <a:chExt cx="0" cy="0"/>
        </a:xfrm>
      </p:grpSpPr>
      <p:sp>
        <p:nvSpPr>
          <p:cNvPr id="190" name="Google Shape;190;p24"/>
          <p:cNvSpPr/>
          <p:nvPr/>
        </p:nvSpPr>
        <p:spPr>
          <a:xfrm flipH="1" rot="-3232288">
            <a:off x="3213127" y="911740"/>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p:nvPr/>
        </p:nvSpPr>
        <p:spPr>
          <a:xfrm flipH="1" rot="-3232224">
            <a:off x="8323649" y="3842904"/>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4"/>
          <p:cNvSpPr/>
          <p:nvPr/>
        </p:nvSpPr>
        <p:spPr>
          <a:xfrm flipH="1" rot="469192">
            <a:off x="738883" y="3769753"/>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4"/>
          <p:cNvSpPr/>
          <p:nvPr/>
        </p:nvSpPr>
        <p:spPr>
          <a:xfrm flipH="1" rot="4613774">
            <a:off x="335429" y="-207230"/>
            <a:ext cx="1770502" cy="16015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4"/>
          <p:cNvSpPr txBox="1"/>
          <p:nvPr>
            <p:ph type="title"/>
          </p:nvPr>
        </p:nvSpPr>
        <p:spPr>
          <a:xfrm>
            <a:off x="966450" y="1911925"/>
            <a:ext cx="2884200" cy="577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Font typeface="Roboto Condensed"/>
              <a:buNone/>
              <a:defRPr b="1" sz="3000">
                <a:solidFill>
                  <a:schemeClr val="lt2"/>
                </a:solidFill>
                <a:latin typeface="Roboto Condensed"/>
                <a:ea typeface="Roboto Condensed"/>
                <a:cs typeface="Roboto Condensed"/>
                <a:sym typeface="Roboto Condensed"/>
              </a:defRPr>
            </a:lvl1pPr>
            <a:lvl2pPr lvl="1" rtl="0" algn="r">
              <a:spcBef>
                <a:spcPts val="0"/>
              </a:spcBef>
              <a:spcAft>
                <a:spcPts val="0"/>
              </a:spcAft>
              <a:buSzPts val="3000"/>
              <a:buFont typeface="Roboto Condensed"/>
              <a:buNone/>
              <a:defRPr b="1" sz="3000">
                <a:latin typeface="Roboto Condensed"/>
                <a:ea typeface="Roboto Condensed"/>
                <a:cs typeface="Roboto Condensed"/>
                <a:sym typeface="Roboto Condensed"/>
              </a:defRPr>
            </a:lvl2pPr>
            <a:lvl3pPr lvl="2" rtl="0" algn="r">
              <a:spcBef>
                <a:spcPts val="0"/>
              </a:spcBef>
              <a:spcAft>
                <a:spcPts val="0"/>
              </a:spcAft>
              <a:buSzPts val="3000"/>
              <a:buFont typeface="Roboto Condensed"/>
              <a:buNone/>
              <a:defRPr b="1" sz="3000">
                <a:latin typeface="Roboto Condensed"/>
                <a:ea typeface="Roboto Condensed"/>
                <a:cs typeface="Roboto Condensed"/>
                <a:sym typeface="Roboto Condensed"/>
              </a:defRPr>
            </a:lvl3pPr>
            <a:lvl4pPr lvl="3" rtl="0" algn="r">
              <a:spcBef>
                <a:spcPts val="0"/>
              </a:spcBef>
              <a:spcAft>
                <a:spcPts val="0"/>
              </a:spcAft>
              <a:buSzPts val="3000"/>
              <a:buFont typeface="Roboto Condensed"/>
              <a:buNone/>
              <a:defRPr b="1" sz="3000">
                <a:latin typeface="Roboto Condensed"/>
                <a:ea typeface="Roboto Condensed"/>
                <a:cs typeface="Roboto Condensed"/>
                <a:sym typeface="Roboto Condensed"/>
              </a:defRPr>
            </a:lvl4pPr>
            <a:lvl5pPr lvl="4" rtl="0" algn="r">
              <a:spcBef>
                <a:spcPts val="0"/>
              </a:spcBef>
              <a:spcAft>
                <a:spcPts val="0"/>
              </a:spcAft>
              <a:buSzPts val="3000"/>
              <a:buFont typeface="Roboto Condensed"/>
              <a:buNone/>
              <a:defRPr b="1" sz="3000">
                <a:latin typeface="Roboto Condensed"/>
                <a:ea typeface="Roboto Condensed"/>
                <a:cs typeface="Roboto Condensed"/>
                <a:sym typeface="Roboto Condensed"/>
              </a:defRPr>
            </a:lvl5pPr>
            <a:lvl6pPr lvl="5" rtl="0" algn="r">
              <a:spcBef>
                <a:spcPts val="0"/>
              </a:spcBef>
              <a:spcAft>
                <a:spcPts val="0"/>
              </a:spcAft>
              <a:buSzPts val="3000"/>
              <a:buFont typeface="Roboto Condensed"/>
              <a:buNone/>
              <a:defRPr b="1" sz="3000">
                <a:latin typeface="Roboto Condensed"/>
                <a:ea typeface="Roboto Condensed"/>
                <a:cs typeface="Roboto Condensed"/>
                <a:sym typeface="Roboto Condensed"/>
              </a:defRPr>
            </a:lvl6pPr>
            <a:lvl7pPr lvl="6" rtl="0" algn="r">
              <a:spcBef>
                <a:spcPts val="0"/>
              </a:spcBef>
              <a:spcAft>
                <a:spcPts val="0"/>
              </a:spcAft>
              <a:buSzPts val="3000"/>
              <a:buFont typeface="Roboto Condensed"/>
              <a:buNone/>
              <a:defRPr b="1" sz="3000">
                <a:latin typeface="Roboto Condensed"/>
                <a:ea typeface="Roboto Condensed"/>
                <a:cs typeface="Roboto Condensed"/>
                <a:sym typeface="Roboto Condensed"/>
              </a:defRPr>
            </a:lvl7pPr>
            <a:lvl8pPr lvl="7" rtl="0" algn="r">
              <a:spcBef>
                <a:spcPts val="0"/>
              </a:spcBef>
              <a:spcAft>
                <a:spcPts val="0"/>
              </a:spcAft>
              <a:buSzPts val="3000"/>
              <a:buFont typeface="Roboto Condensed"/>
              <a:buNone/>
              <a:defRPr b="1" sz="3000">
                <a:latin typeface="Roboto Condensed"/>
                <a:ea typeface="Roboto Condensed"/>
                <a:cs typeface="Roboto Condensed"/>
                <a:sym typeface="Roboto Condensed"/>
              </a:defRPr>
            </a:lvl8pPr>
            <a:lvl9pPr lvl="8" rtl="0" algn="r">
              <a:spcBef>
                <a:spcPts val="0"/>
              </a:spcBef>
              <a:spcAft>
                <a:spcPts val="0"/>
              </a:spcAft>
              <a:buSzPts val="3000"/>
              <a:buFont typeface="Roboto Condensed"/>
              <a:buNone/>
              <a:defRPr b="1" sz="3000">
                <a:latin typeface="Roboto Condensed"/>
                <a:ea typeface="Roboto Condensed"/>
                <a:cs typeface="Roboto Condensed"/>
                <a:sym typeface="Roboto Condensed"/>
              </a:defRPr>
            </a:lvl9pPr>
          </a:lstStyle>
          <a:p/>
        </p:txBody>
      </p:sp>
      <p:sp>
        <p:nvSpPr>
          <p:cNvPr id="195" name="Google Shape;195;p24"/>
          <p:cNvSpPr txBox="1"/>
          <p:nvPr>
            <p:ph idx="1" type="subTitle"/>
          </p:nvPr>
        </p:nvSpPr>
        <p:spPr>
          <a:xfrm>
            <a:off x="966450" y="2495562"/>
            <a:ext cx="2884200" cy="85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lgn="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96" name="Shape 196"/>
        <p:cNvGrpSpPr/>
        <p:nvPr/>
      </p:nvGrpSpPr>
      <p:grpSpPr>
        <a:xfrm>
          <a:off x="0" y="0"/>
          <a:ext cx="0" cy="0"/>
          <a:chOff x="0" y="0"/>
          <a:chExt cx="0" cy="0"/>
        </a:xfrm>
      </p:grpSpPr>
      <p:sp>
        <p:nvSpPr>
          <p:cNvPr id="197" name="Google Shape;197;p25"/>
          <p:cNvSpPr txBox="1"/>
          <p:nvPr>
            <p:ph type="title"/>
          </p:nvPr>
        </p:nvSpPr>
        <p:spPr>
          <a:xfrm>
            <a:off x="982150" y="1346550"/>
            <a:ext cx="3345300" cy="13305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lt2"/>
              </a:buClr>
              <a:buSzPts val="9600"/>
              <a:buFont typeface="Roboto Condensed"/>
              <a:buNone/>
              <a:defRPr b="1" sz="9600">
                <a:solidFill>
                  <a:schemeClr val="lt2"/>
                </a:solidFill>
                <a:latin typeface="Roboto Condensed"/>
                <a:ea typeface="Roboto Condensed"/>
                <a:cs typeface="Roboto Condensed"/>
                <a:sym typeface="Roboto Condensed"/>
              </a:defRPr>
            </a:lvl1pPr>
            <a:lvl2pPr lvl="1">
              <a:spcBef>
                <a:spcPts val="0"/>
              </a:spcBef>
              <a:spcAft>
                <a:spcPts val="0"/>
              </a:spcAft>
              <a:buClr>
                <a:schemeClr val="lt2"/>
              </a:buClr>
              <a:buSzPts val="9600"/>
              <a:buFont typeface="Roboto Condensed"/>
              <a:buNone/>
              <a:defRPr b="1" sz="9600">
                <a:solidFill>
                  <a:schemeClr val="lt2"/>
                </a:solidFill>
                <a:latin typeface="Roboto Condensed"/>
                <a:ea typeface="Roboto Condensed"/>
                <a:cs typeface="Roboto Condensed"/>
                <a:sym typeface="Roboto Condensed"/>
              </a:defRPr>
            </a:lvl2pPr>
            <a:lvl3pPr lvl="2">
              <a:spcBef>
                <a:spcPts val="0"/>
              </a:spcBef>
              <a:spcAft>
                <a:spcPts val="0"/>
              </a:spcAft>
              <a:buClr>
                <a:schemeClr val="lt2"/>
              </a:buClr>
              <a:buSzPts val="9600"/>
              <a:buFont typeface="Roboto Condensed"/>
              <a:buNone/>
              <a:defRPr b="1" sz="9600">
                <a:solidFill>
                  <a:schemeClr val="lt2"/>
                </a:solidFill>
                <a:latin typeface="Roboto Condensed"/>
                <a:ea typeface="Roboto Condensed"/>
                <a:cs typeface="Roboto Condensed"/>
                <a:sym typeface="Roboto Condensed"/>
              </a:defRPr>
            </a:lvl3pPr>
            <a:lvl4pPr lvl="3">
              <a:spcBef>
                <a:spcPts val="0"/>
              </a:spcBef>
              <a:spcAft>
                <a:spcPts val="0"/>
              </a:spcAft>
              <a:buClr>
                <a:schemeClr val="lt2"/>
              </a:buClr>
              <a:buSzPts val="9600"/>
              <a:buFont typeface="Roboto Condensed"/>
              <a:buNone/>
              <a:defRPr b="1" sz="9600">
                <a:solidFill>
                  <a:schemeClr val="lt2"/>
                </a:solidFill>
                <a:latin typeface="Roboto Condensed"/>
                <a:ea typeface="Roboto Condensed"/>
                <a:cs typeface="Roboto Condensed"/>
                <a:sym typeface="Roboto Condensed"/>
              </a:defRPr>
            </a:lvl4pPr>
            <a:lvl5pPr lvl="4">
              <a:spcBef>
                <a:spcPts val="0"/>
              </a:spcBef>
              <a:spcAft>
                <a:spcPts val="0"/>
              </a:spcAft>
              <a:buClr>
                <a:schemeClr val="lt2"/>
              </a:buClr>
              <a:buSzPts val="9600"/>
              <a:buFont typeface="Roboto Condensed"/>
              <a:buNone/>
              <a:defRPr b="1" sz="9600">
                <a:solidFill>
                  <a:schemeClr val="lt2"/>
                </a:solidFill>
                <a:latin typeface="Roboto Condensed"/>
                <a:ea typeface="Roboto Condensed"/>
                <a:cs typeface="Roboto Condensed"/>
                <a:sym typeface="Roboto Condensed"/>
              </a:defRPr>
            </a:lvl5pPr>
            <a:lvl6pPr lvl="5">
              <a:spcBef>
                <a:spcPts val="0"/>
              </a:spcBef>
              <a:spcAft>
                <a:spcPts val="0"/>
              </a:spcAft>
              <a:buClr>
                <a:schemeClr val="lt2"/>
              </a:buClr>
              <a:buSzPts val="9600"/>
              <a:buFont typeface="Roboto Condensed"/>
              <a:buNone/>
              <a:defRPr b="1" sz="9600">
                <a:solidFill>
                  <a:schemeClr val="lt2"/>
                </a:solidFill>
                <a:latin typeface="Roboto Condensed"/>
                <a:ea typeface="Roboto Condensed"/>
                <a:cs typeface="Roboto Condensed"/>
                <a:sym typeface="Roboto Condensed"/>
              </a:defRPr>
            </a:lvl6pPr>
            <a:lvl7pPr lvl="6">
              <a:spcBef>
                <a:spcPts val="0"/>
              </a:spcBef>
              <a:spcAft>
                <a:spcPts val="0"/>
              </a:spcAft>
              <a:buClr>
                <a:schemeClr val="lt2"/>
              </a:buClr>
              <a:buSzPts val="9600"/>
              <a:buFont typeface="Roboto Condensed"/>
              <a:buNone/>
              <a:defRPr b="1" sz="9600">
                <a:solidFill>
                  <a:schemeClr val="lt2"/>
                </a:solidFill>
                <a:latin typeface="Roboto Condensed"/>
                <a:ea typeface="Roboto Condensed"/>
                <a:cs typeface="Roboto Condensed"/>
                <a:sym typeface="Roboto Condensed"/>
              </a:defRPr>
            </a:lvl7pPr>
            <a:lvl8pPr lvl="7">
              <a:spcBef>
                <a:spcPts val="0"/>
              </a:spcBef>
              <a:spcAft>
                <a:spcPts val="0"/>
              </a:spcAft>
              <a:buClr>
                <a:schemeClr val="lt2"/>
              </a:buClr>
              <a:buSzPts val="9600"/>
              <a:buFont typeface="Roboto Condensed"/>
              <a:buNone/>
              <a:defRPr b="1" sz="9600">
                <a:solidFill>
                  <a:schemeClr val="lt2"/>
                </a:solidFill>
                <a:latin typeface="Roboto Condensed"/>
                <a:ea typeface="Roboto Condensed"/>
                <a:cs typeface="Roboto Condensed"/>
                <a:sym typeface="Roboto Condensed"/>
              </a:defRPr>
            </a:lvl8pPr>
            <a:lvl9pPr lvl="8">
              <a:spcBef>
                <a:spcPts val="0"/>
              </a:spcBef>
              <a:spcAft>
                <a:spcPts val="0"/>
              </a:spcAft>
              <a:buClr>
                <a:schemeClr val="lt2"/>
              </a:buClr>
              <a:buSzPts val="9600"/>
              <a:buFont typeface="Roboto Condensed"/>
              <a:buNone/>
              <a:defRPr b="1" sz="9600">
                <a:solidFill>
                  <a:schemeClr val="lt2"/>
                </a:solidFill>
                <a:latin typeface="Roboto Condensed"/>
                <a:ea typeface="Roboto Condensed"/>
                <a:cs typeface="Roboto Condensed"/>
                <a:sym typeface="Roboto Condensed"/>
              </a:defRPr>
            </a:lvl9pPr>
          </a:lstStyle>
          <a:p/>
        </p:txBody>
      </p:sp>
      <p:sp>
        <p:nvSpPr>
          <p:cNvPr id="198" name="Google Shape;198;p25"/>
          <p:cNvSpPr txBox="1"/>
          <p:nvPr>
            <p:ph idx="1" type="subTitle"/>
          </p:nvPr>
        </p:nvSpPr>
        <p:spPr>
          <a:xfrm>
            <a:off x="982150" y="2753250"/>
            <a:ext cx="3345300" cy="11199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Font typeface="Nunito"/>
              <a:buNone/>
              <a:defRPr sz="1400">
                <a:solidFill>
                  <a:schemeClr val="dk1"/>
                </a:solidFill>
                <a:latin typeface="Nunito"/>
                <a:ea typeface="Nunito"/>
                <a:cs typeface="Nunito"/>
                <a:sym typeface="Nunito"/>
              </a:defRPr>
            </a:lvl1pPr>
            <a:lvl2pPr lvl="1">
              <a:spcBef>
                <a:spcPts val="0"/>
              </a:spcBef>
              <a:spcAft>
                <a:spcPts val="0"/>
              </a:spcAft>
              <a:buClr>
                <a:schemeClr val="dk1"/>
              </a:buClr>
              <a:buSzPts val="1400"/>
              <a:buFont typeface="Nunito"/>
              <a:buNone/>
              <a:defRPr>
                <a:solidFill>
                  <a:schemeClr val="dk1"/>
                </a:solidFill>
                <a:latin typeface="Nunito"/>
                <a:ea typeface="Nunito"/>
                <a:cs typeface="Nunito"/>
                <a:sym typeface="Nunito"/>
              </a:defRPr>
            </a:lvl2pPr>
            <a:lvl3pPr lvl="2">
              <a:spcBef>
                <a:spcPts val="0"/>
              </a:spcBef>
              <a:spcAft>
                <a:spcPts val="0"/>
              </a:spcAft>
              <a:buClr>
                <a:schemeClr val="dk1"/>
              </a:buClr>
              <a:buSzPts val="1400"/>
              <a:buFont typeface="Nunito"/>
              <a:buNone/>
              <a:defRPr>
                <a:solidFill>
                  <a:schemeClr val="dk1"/>
                </a:solidFill>
                <a:latin typeface="Nunito"/>
                <a:ea typeface="Nunito"/>
                <a:cs typeface="Nunito"/>
                <a:sym typeface="Nunito"/>
              </a:defRPr>
            </a:lvl3pPr>
            <a:lvl4pPr lvl="3">
              <a:spcBef>
                <a:spcPts val="0"/>
              </a:spcBef>
              <a:spcAft>
                <a:spcPts val="0"/>
              </a:spcAft>
              <a:buClr>
                <a:schemeClr val="dk1"/>
              </a:buClr>
              <a:buSzPts val="1400"/>
              <a:buFont typeface="Nunito"/>
              <a:buNone/>
              <a:defRPr>
                <a:solidFill>
                  <a:schemeClr val="dk1"/>
                </a:solidFill>
                <a:latin typeface="Nunito"/>
                <a:ea typeface="Nunito"/>
                <a:cs typeface="Nunito"/>
                <a:sym typeface="Nunito"/>
              </a:defRPr>
            </a:lvl4pPr>
            <a:lvl5pPr lvl="4">
              <a:spcBef>
                <a:spcPts val="0"/>
              </a:spcBef>
              <a:spcAft>
                <a:spcPts val="0"/>
              </a:spcAft>
              <a:buClr>
                <a:schemeClr val="dk1"/>
              </a:buClr>
              <a:buSzPts val="1400"/>
              <a:buFont typeface="Nunito"/>
              <a:buNone/>
              <a:defRPr>
                <a:solidFill>
                  <a:schemeClr val="dk1"/>
                </a:solidFill>
                <a:latin typeface="Nunito"/>
                <a:ea typeface="Nunito"/>
                <a:cs typeface="Nunito"/>
                <a:sym typeface="Nunito"/>
              </a:defRPr>
            </a:lvl5pPr>
            <a:lvl6pPr lvl="5">
              <a:spcBef>
                <a:spcPts val="0"/>
              </a:spcBef>
              <a:spcAft>
                <a:spcPts val="0"/>
              </a:spcAft>
              <a:buClr>
                <a:schemeClr val="dk1"/>
              </a:buClr>
              <a:buSzPts val="1400"/>
              <a:buFont typeface="Nunito"/>
              <a:buNone/>
              <a:defRPr>
                <a:solidFill>
                  <a:schemeClr val="dk1"/>
                </a:solidFill>
                <a:latin typeface="Nunito"/>
                <a:ea typeface="Nunito"/>
                <a:cs typeface="Nunito"/>
                <a:sym typeface="Nunito"/>
              </a:defRPr>
            </a:lvl6pPr>
            <a:lvl7pPr lvl="6">
              <a:spcBef>
                <a:spcPts val="0"/>
              </a:spcBef>
              <a:spcAft>
                <a:spcPts val="0"/>
              </a:spcAft>
              <a:buClr>
                <a:schemeClr val="dk1"/>
              </a:buClr>
              <a:buSzPts val="1400"/>
              <a:buFont typeface="Nunito"/>
              <a:buNone/>
              <a:defRPr>
                <a:solidFill>
                  <a:schemeClr val="dk1"/>
                </a:solidFill>
                <a:latin typeface="Nunito"/>
                <a:ea typeface="Nunito"/>
                <a:cs typeface="Nunito"/>
                <a:sym typeface="Nunito"/>
              </a:defRPr>
            </a:lvl7pPr>
            <a:lvl8pPr lvl="7">
              <a:spcBef>
                <a:spcPts val="0"/>
              </a:spcBef>
              <a:spcAft>
                <a:spcPts val="0"/>
              </a:spcAft>
              <a:buClr>
                <a:schemeClr val="dk1"/>
              </a:buClr>
              <a:buSzPts val="1400"/>
              <a:buFont typeface="Nunito"/>
              <a:buNone/>
              <a:defRPr>
                <a:solidFill>
                  <a:schemeClr val="dk1"/>
                </a:solidFill>
                <a:latin typeface="Nunito"/>
                <a:ea typeface="Nunito"/>
                <a:cs typeface="Nunito"/>
                <a:sym typeface="Nunito"/>
              </a:defRPr>
            </a:lvl8pPr>
            <a:lvl9pPr lvl="8">
              <a:spcBef>
                <a:spcPts val="0"/>
              </a:spcBef>
              <a:spcAft>
                <a:spcPts val="0"/>
              </a:spcAft>
              <a:buClr>
                <a:schemeClr val="dk1"/>
              </a:buClr>
              <a:buSzPts val="1400"/>
              <a:buFont typeface="Nunito"/>
              <a:buNone/>
              <a:defRPr>
                <a:solidFill>
                  <a:schemeClr val="dk1"/>
                </a:solidFill>
                <a:latin typeface="Nunito"/>
                <a:ea typeface="Nunito"/>
                <a:cs typeface="Nunito"/>
                <a:sym typeface="Nunito"/>
              </a:defRPr>
            </a:lvl9pPr>
          </a:lstStyle>
          <a:p/>
        </p:txBody>
      </p:sp>
      <p:sp>
        <p:nvSpPr>
          <p:cNvPr id="199" name="Google Shape;199;p25"/>
          <p:cNvSpPr/>
          <p:nvPr/>
        </p:nvSpPr>
        <p:spPr>
          <a:xfrm rot="3232288">
            <a:off x="1893937" y="3979015"/>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rot="3232224">
            <a:off x="-60167" y="793629"/>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5"/>
          <p:cNvSpPr/>
          <p:nvPr/>
        </p:nvSpPr>
        <p:spPr>
          <a:xfrm rot="-469192">
            <a:off x="7489882" y="3556853"/>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5"/>
          <p:cNvSpPr/>
          <p:nvPr/>
        </p:nvSpPr>
        <p:spPr>
          <a:xfrm rot="-4613774">
            <a:off x="2287269" y="-754905"/>
            <a:ext cx="1770502" cy="16015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5">
    <p:spTree>
      <p:nvGrpSpPr>
        <p:cNvPr id="203" name="Shape 203"/>
        <p:cNvGrpSpPr/>
        <p:nvPr/>
      </p:nvGrpSpPr>
      <p:grpSpPr>
        <a:xfrm>
          <a:off x="0" y="0"/>
          <a:ext cx="0" cy="0"/>
          <a:chOff x="0" y="0"/>
          <a:chExt cx="0" cy="0"/>
        </a:xfrm>
      </p:grpSpPr>
      <p:sp>
        <p:nvSpPr>
          <p:cNvPr id="204" name="Google Shape;204;p26"/>
          <p:cNvSpPr txBox="1"/>
          <p:nvPr>
            <p:ph type="title"/>
          </p:nvPr>
        </p:nvSpPr>
        <p:spPr>
          <a:xfrm>
            <a:off x="748325" y="539500"/>
            <a:ext cx="7682400" cy="51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3000">
                <a:solidFill>
                  <a:schemeClr val="lt2"/>
                </a:solidFill>
                <a:latin typeface="Roboto Condensed"/>
                <a:ea typeface="Roboto Condensed"/>
                <a:cs typeface="Roboto Condensed"/>
                <a:sym typeface="Roboto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5" name="Google Shape;205;p26"/>
          <p:cNvSpPr txBox="1"/>
          <p:nvPr>
            <p:ph idx="1" type="subTitle"/>
          </p:nvPr>
        </p:nvSpPr>
        <p:spPr>
          <a:xfrm>
            <a:off x="833163" y="1119450"/>
            <a:ext cx="7477500" cy="4014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206" name="Google Shape;206;p26"/>
          <p:cNvSpPr txBox="1"/>
          <p:nvPr>
            <p:ph idx="2" type="subTitle"/>
          </p:nvPr>
        </p:nvSpPr>
        <p:spPr>
          <a:xfrm>
            <a:off x="833175" y="2181425"/>
            <a:ext cx="3618900" cy="7326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dk1"/>
              </a:buClr>
              <a:buSzPts val="1400"/>
              <a:buFont typeface="Proxima Nova"/>
              <a:buChar char="●"/>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207" name="Google Shape;207;p26"/>
          <p:cNvSpPr txBox="1"/>
          <p:nvPr>
            <p:ph idx="3" type="subTitle"/>
          </p:nvPr>
        </p:nvSpPr>
        <p:spPr>
          <a:xfrm>
            <a:off x="833190" y="1624275"/>
            <a:ext cx="7477500" cy="46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800"/>
              <a:buFont typeface="Roboto Condensed"/>
              <a:buNone/>
              <a:defRPr b="1">
                <a:solidFill>
                  <a:schemeClr val="lt2"/>
                </a:solidFill>
                <a:latin typeface="Roboto Condensed"/>
                <a:ea typeface="Roboto Condensed"/>
                <a:cs typeface="Roboto Condensed"/>
                <a:sym typeface="Roboto Condensed"/>
              </a:defRPr>
            </a:lvl1pPr>
            <a:lvl2pPr lvl="1"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2pPr>
            <a:lvl3pPr lvl="2"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3pPr>
            <a:lvl4pPr lvl="3"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4pPr>
            <a:lvl5pPr lvl="4"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5pPr>
            <a:lvl6pPr lvl="5"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6pPr>
            <a:lvl7pPr lvl="6"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7pPr>
            <a:lvl8pPr lvl="7"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8pPr>
            <a:lvl9pPr lvl="8"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9pPr>
          </a:lstStyle>
          <a:p/>
        </p:txBody>
      </p:sp>
      <p:sp>
        <p:nvSpPr>
          <p:cNvPr id="208" name="Google Shape;208;p26"/>
          <p:cNvSpPr txBox="1"/>
          <p:nvPr>
            <p:ph idx="4" type="subTitle"/>
          </p:nvPr>
        </p:nvSpPr>
        <p:spPr>
          <a:xfrm>
            <a:off x="4691950" y="2181425"/>
            <a:ext cx="3618900" cy="7326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dk1"/>
              </a:buClr>
              <a:buSzPts val="1400"/>
              <a:buFont typeface="Proxima Nova"/>
              <a:buChar char="●"/>
              <a:defRPr sz="1400">
                <a:solidFill>
                  <a:schemeClr val="hlink"/>
                </a:solidFill>
                <a:latin typeface="Nunito"/>
                <a:ea typeface="Nunito"/>
                <a:cs typeface="Nunito"/>
                <a:sym typeface="Nunito"/>
              </a:defRPr>
            </a:lvl1pPr>
            <a:lvl2pPr lvl="1"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209" name="Google Shape;209;p26"/>
          <p:cNvSpPr txBox="1"/>
          <p:nvPr>
            <p:ph idx="5" type="subTitle"/>
          </p:nvPr>
        </p:nvSpPr>
        <p:spPr>
          <a:xfrm>
            <a:off x="833075" y="3564525"/>
            <a:ext cx="3618900" cy="9678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dk1"/>
              </a:buClr>
              <a:buSzPts val="1400"/>
              <a:buFont typeface="Proxima Nova"/>
              <a:buChar char="●"/>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210" name="Google Shape;210;p26"/>
          <p:cNvSpPr txBox="1"/>
          <p:nvPr>
            <p:ph idx="6" type="subTitle"/>
          </p:nvPr>
        </p:nvSpPr>
        <p:spPr>
          <a:xfrm>
            <a:off x="833102" y="3007375"/>
            <a:ext cx="7477500" cy="46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800"/>
              <a:buFont typeface="Roboto Condensed"/>
              <a:buNone/>
              <a:defRPr b="1">
                <a:solidFill>
                  <a:schemeClr val="lt2"/>
                </a:solidFill>
                <a:latin typeface="Roboto Condensed"/>
                <a:ea typeface="Roboto Condensed"/>
                <a:cs typeface="Roboto Condensed"/>
                <a:sym typeface="Roboto Condensed"/>
              </a:defRPr>
            </a:lvl1pPr>
            <a:lvl2pPr lvl="1"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2pPr>
            <a:lvl3pPr lvl="2"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3pPr>
            <a:lvl4pPr lvl="3"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4pPr>
            <a:lvl5pPr lvl="4"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5pPr>
            <a:lvl6pPr lvl="5"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6pPr>
            <a:lvl7pPr lvl="6"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7pPr>
            <a:lvl8pPr lvl="7"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8pPr>
            <a:lvl9pPr lvl="8"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9pPr>
          </a:lstStyle>
          <a:p/>
        </p:txBody>
      </p:sp>
      <p:sp>
        <p:nvSpPr>
          <p:cNvPr id="211" name="Google Shape;211;p26"/>
          <p:cNvSpPr txBox="1"/>
          <p:nvPr>
            <p:ph idx="7" type="subTitle"/>
          </p:nvPr>
        </p:nvSpPr>
        <p:spPr>
          <a:xfrm>
            <a:off x="4691850" y="3564525"/>
            <a:ext cx="3618900" cy="967800"/>
          </a:xfrm>
          <a:prstGeom prst="rect">
            <a:avLst/>
          </a:prstGeom>
        </p:spPr>
        <p:txBody>
          <a:bodyPr anchorCtr="0" anchor="t" bIns="91425" lIns="91425" spcFirstLastPara="1" rIns="91425" wrap="square" tIns="91425">
            <a:noAutofit/>
          </a:bodyPr>
          <a:lstStyle>
            <a:lvl1pPr lvl="0" marR="50800" rtl="0">
              <a:spcBef>
                <a:spcPts val="0"/>
              </a:spcBef>
              <a:spcAft>
                <a:spcPts val="0"/>
              </a:spcAft>
              <a:buClr>
                <a:schemeClr val="dk1"/>
              </a:buClr>
              <a:buSzPts val="1400"/>
              <a:buFont typeface="Proxima Nova"/>
              <a:buChar char="●"/>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5_1">
    <p:spTree>
      <p:nvGrpSpPr>
        <p:cNvPr id="212" name="Shape 212"/>
        <p:cNvGrpSpPr/>
        <p:nvPr/>
      </p:nvGrpSpPr>
      <p:grpSpPr>
        <a:xfrm>
          <a:off x="0" y="0"/>
          <a:ext cx="0" cy="0"/>
          <a:chOff x="0" y="0"/>
          <a:chExt cx="0" cy="0"/>
        </a:xfrm>
      </p:grpSpPr>
      <p:sp>
        <p:nvSpPr>
          <p:cNvPr id="213" name="Google Shape;213;p27"/>
          <p:cNvSpPr txBox="1"/>
          <p:nvPr>
            <p:ph type="title"/>
          </p:nvPr>
        </p:nvSpPr>
        <p:spPr>
          <a:xfrm>
            <a:off x="748325" y="539500"/>
            <a:ext cx="7682400" cy="51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1" sz="3000">
                <a:solidFill>
                  <a:schemeClr val="lt2"/>
                </a:solidFill>
                <a:latin typeface="Roboto Condensed"/>
                <a:ea typeface="Roboto Condensed"/>
                <a:cs typeface="Roboto Condensed"/>
                <a:sym typeface="Roboto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4" name="Google Shape;214;p27"/>
          <p:cNvSpPr txBox="1"/>
          <p:nvPr>
            <p:ph idx="1" type="subTitle"/>
          </p:nvPr>
        </p:nvSpPr>
        <p:spPr>
          <a:xfrm>
            <a:off x="833175" y="2257625"/>
            <a:ext cx="3618900" cy="7326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dk1"/>
              </a:buClr>
              <a:buSzPts val="1400"/>
              <a:buFont typeface="Proxima Nova"/>
              <a:buChar char="●"/>
              <a:defRPr sz="1400">
                <a:solidFill>
                  <a:schemeClr val="dk1"/>
                </a:solidFill>
                <a:latin typeface="Nunito"/>
                <a:ea typeface="Nunito"/>
                <a:cs typeface="Nunito"/>
                <a:sym typeface="Nunito"/>
              </a:defRPr>
            </a:lvl1pPr>
            <a:lvl2pPr lvl="1"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215" name="Google Shape;215;p27"/>
          <p:cNvSpPr txBox="1"/>
          <p:nvPr>
            <p:ph idx="2" type="subTitle"/>
          </p:nvPr>
        </p:nvSpPr>
        <p:spPr>
          <a:xfrm>
            <a:off x="833190" y="1700475"/>
            <a:ext cx="7477500" cy="463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2"/>
              </a:buClr>
              <a:buSzPts val="1800"/>
              <a:buFont typeface="Roboto Condensed"/>
              <a:buNone/>
              <a:defRPr b="1">
                <a:solidFill>
                  <a:schemeClr val="lt2"/>
                </a:solidFill>
                <a:latin typeface="Roboto Condensed"/>
                <a:ea typeface="Roboto Condensed"/>
                <a:cs typeface="Roboto Condensed"/>
                <a:sym typeface="Roboto Condensed"/>
              </a:defRPr>
            </a:lvl1pPr>
            <a:lvl2pPr lvl="1"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2pPr>
            <a:lvl3pPr lvl="2"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3pPr>
            <a:lvl4pPr lvl="3"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4pPr>
            <a:lvl5pPr lvl="4"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5pPr>
            <a:lvl6pPr lvl="5"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6pPr>
            <a:lvl7pPr lvl="6"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7pPr>
            <a:lvl8pPr lvl="7"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8pPr>
            <a:lvl9pPr lvl="8" rtl="0" algn="ctr">
              <a:spcBef>
                <a:spcPts val="0"/>
              </a:spcBef>
              <a:spcAft>
                <a:spcPts val="0"/>
              </a:spcAft>
              <a:buClr>
                <a:schemeClr val="lt2"/>
              </a:buClr>
              <a:buSzPts val="1800"/>
              <a:buFont typeface="Roboto Condensed"/>
              <a:buNone/>
              <a:defRPr b="1" sz="1800">
                <a:solidFill>
                  <a:schemeClr val="lt2"/>
                </a:solidFill>
                <a:latin typeface="Roboto Condensed"/>
                <a:ea typeface="Roboto Condensed"/>
                <a:cs typeface="Roboto Condensed"/>
                <a:sym typeface="Roboto Condensed"/>
              </a:defRPr>
            </a:lvl9pPr>
          </a:lstStyle>
          <a:p/>
        </p:txBody>
      </p:sp>
      <p:sp>
        <p:nvSpPr>
          <p:cNvPr id="216" name="Google Shape;216;p27"/>
          <p:cNvSpPr txBox="1"/>
          <p:nvPr>
            <p:ph idx="3" type="subTitle"/>
          </p:nvPr>
        </p:nvSpPr>
        <p:spPr>
          <a:xfrm>
            <a:off x="4691950" y="2257625"/>
            <a:ext cx="3618900" cy="7326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dk1"/>
              </a:buClr>
              <a:buSzPts val="1400"/>
              <a:buFont typeface="Proxima Nova"/>
              <a:buChar char="●"/>
              <a:defRPr sz="1400">
                <a:solidFill>
                  <a:schemeClr val="hlink"/>
                </a:solidFill>
                <a:latin typeface="Nunito"/>
                <a:ea typeface="Nunito"/>
                <a:cs typeface="Nunito"/>
                <a:sym typeface="Nunito"/>
              </a:defRPr>
            </a:lvl1pPr>
            <a:lvl2pPr lvl="1"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lvl="2"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lvl="3"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lvl="4"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lvl="5"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lvl="6"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lvl="7"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lvl="8" rtl="0" algn="ctr">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217" name="Google Shape;217;p27"/>
          <p:cNvSpPr/>
          <p:nvPr/>
        </p:nvSpPr>
        <p:spPr>
          <a:xfrm rot="3232288">
            <a:off x="7600687" y="857165"/>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7"/>
          <p:cNvSpPr/>
          <p:nvPr/>
        </p:nvSpPr>
        <p:spPr>
          <a:xfrm rot="3232224">
            <a:off x="888933" y="621679"/>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7"/>
          <p:cNvSpPr/>
          <p:nvPr/>
        </p:nvSpPr>
        <p:spPr>
          <a:xfrm rot="-4613862">
            <a:off x="4984115" y="3445278"/>
            <a:ext cx="2057873" cy="1861235"/>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rot="3232224">
            <a:off x="973783" y="3490254"/>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221" name="Shape 221"/>
        <p:cNvGrpSpPr/>
        <p:nvPr/>
      </p:nvGrpSpPr>
      <p:grpSpPr>
        <a:xfrm>
          <a:off x="0" y="0"/>
          <a:ext cx="0" cy="0"/>
          <a:chOff x="0" y="0"/>
          <a:chExt cx="0" cy="0"/>
        </a:xfrm>
      </p:grpSpPr>
      <p:grpSp>
        <p:nvGrpSpPr>
          <p:cNvPr id="222" name="Google Shape;222;p28"/>
          <p:cNvGrpSpPr/>
          <p:nvPr/>
        </p:nvGrpSpPr>
        <p:grpSpPr>
          <a:xfrm>
            <a:off x="298793" y="242875"/>
            <a:ext cx="8546350" cy="4657752"/>
            <a:chOff x="1036246" y="238139"/>
            <a:chExt cx="4095041" cy="1888099"/>
          </a:xfrm>
        </p:grpSpPr>
        <p:sp>
          <p:nvSpPr>
            <p:cNvPr id="223" name="Google Shape;223;p28"/>
            <p:cNvSpPr/>
            <p:nvPr/>
          </p:nvSpPr>
          <p:spPr>
            <a:xfrm>
              <a:off x="1036246" y="526338"/>
              <a:ext cx="4095041" cy="1599900"/>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8"/>
            <p:cNvSpPr/>
            <p:nvPr/>
          </p:nvSpPr>
          <p:spPr>
            <a:xfrm>
              <a:off x="1036246" y="238139"/>
              <a:ext cx="4095041" cy="288225"/>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8"/>
            <p:cNvSpPr/>
            <p:nvPr/>
          </p:nvSpPr>
          <p:spPr>
            <a:xfrm>
              <a:off x="1553421" y="340169"/>
              <a:ext cx="99575" cy="84169"/>
            </a:xfrm>
            <a:custGeom>
              <a:rect b="b" l="l" r="r" t="t"/>
              <a:pathLst>
                <a:path extrusionOk="0" h="3999" w="3983">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8"/>
            <p:cNvSpPr/>
            <p:nvPr/>
          </p:nvSpPr>
          <p:spPr>
            <a:xfrm>
              <a:off x="1393922" y="340169"/>
              <a:ext cx="99975" cy="84169"/>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8"/>
            <p:cNvSpPr/>
            <p:nvPr/>
          </p:nvSpPr>
          <p:spPr>
            <a:xfrm>
              <a:off x="1234823" y="340169"/>
              <a:ext cx="99975" cy="84169"/>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8"/>
          <p:cNvSpPr txBox="1"/>
          <p:nvPr>
            <p:ph type="title"/>
          </p:nvPr>
        </p:nvSpPr>
        <p:spPr>
          <a:xfrm>
            <a:off x="713225" y="920500"/>
            <a:ext cx="7717500" cy="1357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1pPr>
            <a:lvl2pPr lvl="1" algn="ctr">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2pPr>
            <a:lvl3pPr lvl="2" algn="ctr">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3pPr>
            <a:lvl4pPr lvl="3" algn="ctr">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4pPr>
            <a:lvl5pPr lvl="4" algn="ctr">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5pPr>
            <a:lvl6pPr lvl="5" algn="ctr">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6pPr>
            <a:lvl7pPr lvl="6" algn="ctr">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7pPr>
            <a:lvl8pPr lvl="7" algn="ctr">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8pPr>
            <a:lvl9pPr lvl="8" algn="ctr">
              <a:spcBef>
                <a:spcPts val="0"/>
              </a:spcBef>
              <a:spcAft>
                <a:spcPts val="0"/>
              </a:spcAft>
              <a:buClr>
                <a:schemeClr val="lt2"/>
              </a:buClr>
              <a:buSzPts val="7200"/>
              <a:buFont typeface="Roboto Condensed"/>
              <a:buNone/>
              <a:defRPr b="1" sz="7200">
                <a:solidFill>
                  <a:schemeClr val="lt2"/>
                </a:solidFill>
                <a:latin typeface="Roboto Condensed"/>
                <a:ea typeface="Roboto Condensed"/>
                <a:cs typeface="Roboto Condensed"/>
                <a:sym typeface="Roboto Condensed"/>
              </a:defRPr>
            </a:lvl9pPr>
          </a:lstStyle>
          <a:p/>
        </p:txBody>
      </p:sp>
      <p:sp>
        <p:nvSpPr>
          <p:cNvPr id="229" name="Google Shape;229;p28"/>
          <p:cNvSpPr txBox="1"/>
          <p:nvPr/>
        </p:nvSpPr>
        <p:spPr>
          <a:xfrm>
            <a:off x="1632000" y="3885300"/>
            <a:ext cx="5880000" cy="4686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Nunito"/>
                <a:ea typeface="Nunito"/>
                <a:cs typeface="Nunito"/>
                <a:sym typeface="Nunito"/>
              </a:rPr>
              <a:t>CREDITS</a:t>
            </a:r>
            <a:r>
              <a:rPr lang="en" sz="1200">
                <a:solidFill>
                  <a:schemeClr val="dk1"/>
                </a:solidFill>
                <a:latin typeface="Nunito"/>
                <a:ea typeface="Nunito"/>
                <a:cs typeface="Nunito"/>
                <a:sym typeface="Nunito"/>
              </a:rPr>
              <a:t>: This presentation template was created by </a:t>
            </a:r>
            <a:r>
              <a:rPr b="1" lang="en" sz="1200">
                <a:solidFill>
                  <a:schemeClr val="dk1"/>
                </a:solidFill>
                <a:uFill>
                  <a:noFill/>
                </a:u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a:ea typeface="Nunito"/>
                <a:cs typeface="Nunito"/>
                <a:sym typeface="Nunito"/>
              </a:rPr>
              <a:t>, including icons by </a:t>
            </a:r>
            <a:r>
              <a:rPr b="1" lang="en" sz="1200">
                <a:solidFill>
                  <a:schemeClr val="dk1"/>
                </a:solidFill>
                <a:uFill>
                  <a:noFill/>
                </a:u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a:ea typeface="Nunito"/>
                <a:cs typeface="Nunito"/>
                <a:sym typeface="Nunito"/>
              </a:rPr>
              <a:t>, and infographics &amp; images by </a:t>
            </a:r>
            <a:r>
              <a:rPr b="1" lang="en" sz="1200">
                <a:solidFill>
                  <a:schemeClr val="dk1"/>
                </a:solidFill>
                <a:uFill>
                  <a:noFill/>
                </a:uFill>
                <a:latin typeface="Nunito"/>
                <a:ea typeface="Nunito"/>
                <a:cs typeface="Nunito"/>
                <a:sym typeface="Nunito"/>
                <a:hlinkClick r:id="rId4">
                  <a:extLst>
                    <a:ext uri="{A12FA001-AC4F-418D-AE19-62706E023703}">
                      <ahyp:hlinkClr val="tx"/>
                    </a:ext>
                  </a:extLst>
                </a:hlinkClick>
              </a:rPr>
              <a:t>Freepik</a:t>
            </a:r>
            <a:endParaRPr b="1" sz="1200">
              <a:solidFill>
                <a:schemeClr val="dk1"/>
              </a:solidFill>
              <a:latin typeface="Nunito"/>
              <a:ea typeface="Nunito"/>
              <a:cs typeface="Nunito"/>
              <a:sym typeface="Nunito"/>
            </a:endParaRPr>
          </a:p>
        </p:txBody>
      </p:sp>
      <p:sp>
        <p:nvSpPr>
          <p:cNvPr id="230" name="Google Shape;230;p28"/>
          <p:cNvSpPr txBox="1"/>
          <p:nvPr>
            <p:ph idx="1" type="subTitle"/>
          </p:nvPr>
        </p:nvSpPr>
        <p:spPr>
          <a:xfrm>
            <a:off x="1633125" y="2166950"/>
            <a:ext cx="5880000" cy="67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a:spcBef>
                <a:spcPts val="0"/>
              </a:spcBef>
              <a:spcAft>
                <a:spcPts val="0"/>
              </a:spcAft>
              <a:buSzPts val="1400"/>
              <a:buFont typeface="Proxima Nova"/>
              <a:buNone/>
              <a:defRPr>
                <a:latin typeface="Proxima Nova"/>
                <a:ea typeface="Proxima Nova"/>
                <a:cs typeface="Proxima Nova"/>
                <a:sym typeface="Proxima Nova"/>
              </a:defRPr>
            </a:lvl2pPr>
            <a:lvl3pPr lvl="2">
              <a:spcBef>
                <a:spcPts val="0"/>
              </a:spcBef>
              <a:spcAft>
                <a:spcPts val="0"/>
              </a:spcAft>
              <a:buSzPts val="1400"/>
              <a:buFont typeface="Proxima Nova"/>
              <a:buNone/>
              <a:defRPr>
                <a:latin typeface="Proxima Nova"/>
                <a:ea typeface="Proxima Nova"/>
                <a:cs typeface="Proxima Nova"/>
                <a:sym typeface="Proxima Nova"/>
              </a:defRPr>
            </a:lvl3pPr>
            <a:lvl4pPr lvl="3">
              <a:spcBef>
                <a:spcPts val="0"/>
              </a:spcBef>
              <a:spcAft>
                <a:spcPts val="0"/>
              </a:spcAft>
              <a:buSzPts val="1400"/>
              <a:buFont typeface="Proxima Nova"/>
              <a:buNone/>
              <a:defRPr>
                <a:latin typeface="Proxima Nova"/>
                <a:ea typeface="Proxima Nova"/>
                <a:cs typeface="Proxima Nova"/>
                <a:sym typeface="Proxima Nova"/>
              </a:defRPr>
            </a:lvl4pPr>
            <a:lvl5pPr lvl="4">
              <a:spcBef>
                <a:spcPts val="0"/>
              </a:spcBef>
              <a:spcAft>
                <a:spcPts val="0"/>
              </a:spcAft>
              <a:buSzPts val="1400"/>
              <a:buFont typeface="Proxima Nova"/>
              <a:buNone/>
              <a:defRPr>
                <a:latin typeface="Proxima Nova"/>
                <a:ea typeface="Proxima Nova"/>
                <a:cs typeface="Proxima Nova"/>
                <a:sym typeface="Proxima Nova"/>
              </a:defRPr>
            </a:lvl5pPr>
            <a:lvl6pPr lvl="5">
              <a:spcBef>
                <a:spcPts val="0"/>
              </a:spcBef>
              <a:spcAft>
                <a:spcPts val="0"/>
              </a:spcAft>
              <a:buSzPts val="1400"/>
              <a:buFont typeface="Proxima Nova"/>
              <a:buNone/>
              <a:defRPr>
                <a:latin typeface="Proxima Nova"/>
                <a:ea typeface="Proxima Nova"/>
                <a:cs typeface="Proxima Nova"/>
                <a:sym typeface="Proxima Nova"/>
              </a:defRPr>
            </a:lvl6pPr>
            <a:lvl7pPr lvl="6">
              <a:spcBef>
                <a:spcPts val="0"/>
              </a:spcBef>
              <a:spcAft>
                <a:spcPts val="0"/>
              </a:spcAft>
              <a:buSzPts val="1400"/>
              <a:buFont typeface="Proxima Nova"/>
              <a:buNone/>
              <a:defRPr>
                <a:latin typeface="Proxima Nova"/>
                <a:ea typeface="Proxima Nova"/>
                <a:cs typeface="Proxima Nova"/>
                <a:sym typeface="Proxima Nova"/>
              </a:defRPr>
            </a:lvl7pPr>
            <a:lvl8pPr lvl="7">
              <a:spcBef>
                <a:spcPts val="0"/>
              </a:spcBef>
              <a:spcAft>
                <a:spcPts val="0"/>
              </a:spcAft>
              <a:buSzPts val="1400"/>
              <a:buFont typeface="Proxima Nova"/>
              <a:buNone/>
              <a:defRPr>
                <a:latin typeface="Proxima Nova"/>
                <a:ea typeface="Proxima Nova"/>
                <a:cs typeface="Proxima Nova"/>
                <a:sym typeface="Proxima Nova"/>
              </a:defRPr>
            </a:lvl8pPr>
            <a:lvl9pPr lvl="8">
              <a:spcBef>
                <a:spcPts val="0"/>
              </a:spcBef>
              <a:spcAft>
                <a:spcPts val="0"/>
              </a:spcAft>
              <a:buSzPts val="1400"/>
              <a:buFont typeface="Proxima Nova"/>
              <a:buNone/>
              <a:defRPr>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231" name="Shape 231"/>
        <p:cNvGrpSpPr/>
        <p:nvPr/>
      </p:nvGrpSpPr>
      <p:grpSpPr>
        <a:xfrm>
          <a:off x="0" y="0"/>
          <a:ext cx="0" cy="0"/>
          <a:chOff x="0" y="0"/>
          <a:chExt cx="0" cy="0"/>
        </a:xfrm>
      </p:grpSpPr>
      <p:sp>
        <p:nvSpPr>
          <p:cNvPr id="232" name="Google Shape;232;p29"/>
          <p:cNvSpPr/>
          <p:nvPr/>
        </p:nvSpPr>
        <p:spPr>
          <a:xfrm rot="3232288">
            <a:off x="7600687" y="857165"/>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9"/>
          <p:cNvSpPr/>
          <p:nvPr/>
        </p:nvSpPr>
        <p:spPr>
          <a:xfrm rot="3232224">
            <a:off x="888933" y="621679"/>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rot="3232224">
            <a:off x="973783" y="3490254"/>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235" name="Shape 235"/>
        <p:cNvGrpSpPr/>
        <p:nvPr/>
      </p:nvGrpSpPr>
      <p:grpSpPr>
        <a:xfrm>
          <a:off x="0" y="0"/>
          <a:ext cx="0" cy="0"/>
          <a:chOff x="0" y="0"/>
          <a:chExt cx="0" cy="0"/>
        </a:xfrm>
      </p:grpSpPr>
      <p:sp>
        <p:nvSpPr>
          <p:cNvPr id="236" name="Google Shape;236;p30"/>
          <p:cNvSpPr/>
          <p:nvPr/>
        </p:nvSpPr>
        <p:spPr>
          <a:xfrm rot="3232288">
            <a:off x="8124712" y="417090"/>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0"/>
          <p:cNvSpPr/>
          <p:nvPr/>
        </p:nvSpPr>
        <p:spPr>
          <a:xfrm rot="3232224">
            <a:off x="387708" y="191454"/>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rot="3232224">
            <a:off x="6010308" y="4492679"/>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4"/>
          <p:cNvSpPr/>
          <p:nvPr/>
        </p:nvSpPr>
        <p:spPr>
          <a:xfrm rot="3232514">
            <a:off x="7911739" y="226427"/>
            <a:ext cx="1038088" cy="939142"/>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rot="3232288">
            <a:off x="407162" y="37740"/>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3232840">
            <a:off x="7341399" y="4519878"/>
            <a:ext cx="906918" cy="82039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rot="1114624">
            <a:off x="8301335" y="2435002"/>
            <a:ext cx="497206" cy="450152"/>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1115002">
            <a:off x="-31505" y="3316907"/>
            <a:ext cx="769100" cy="696432"/>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713225" y="539500"/>
            <a:ext cx="7717500" cy="5649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b="1" sz="3000">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4"/>
          <p:cNvSpPr txBox="1"/>
          <p:nvPr>
            <p:ph idx="1" type="body"/>
          </p:nvPr>
        </p:nvSpPr>
        <p:spPr>
          <a:xfrm>
            <a:off x="713225" y="1237559"/>
            <a:ext cx="7717500" cy="3371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sz="1200">
                <a:latin typeface="Nunito"/>
                <a:ea typeface="Nunito"/>
                <a:cs typeface="Nunito"/>
                <a:sym typeface="Nunito"/>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 name="Shape 32"/>
        <p:cNvGrpSpPr/>
        <p:nvPr/>
      </p:nvGrpSpPr>
      <p:grpSpPr>
        <a:xfrm>
          <a:off x="0" y="0"/>
          <a:ext cx="0" cy="0"/>
          <a:chOff x="0" y="0"/>
          <a:chExt cx="0" cy="0"/>
        </a:xfrm>
      </p:grpSpPr>
      <p:sp>
        <p:nvSpPr>
          <p:cNvPr id="33" name="Google Shape;33;p5"/>
          <p:cNvSpPr/>
          <p:nvPr/>
        </p:nvSpPr>
        <p:spPr>
          <a:xfrm rot="-468609">
            <a:off x="7609185" y="2187566"/>
            <a:ext cx="585027" cy="52927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rot="3670804">
            <a:off x="539802" y="4301492"/>
            <a:ext cx="988884" cy="894621"/>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2697248">
            <a:off x="-442087" y="887758"/>
            <a:ext cx="1855095" cy="16783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469192">
            <a:off x="8277132" y="-228322"/>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rot="3130548">
            <a:off x="8048380" y="3882022"/>
            <a:ext cx="1484246" cy="134255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type="title"/>
          </p:nvPr>
        </p:nvSpPr>
        <p:spPr>
          <a:xfrm>
            <a:off x="713225" y="539500"/>
            <a:ext cx="7717500" cy="5649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1pPr>
            <a:lvl2pPr lvl="1">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2pPr>
            <a:lvl3pPr lvl="2">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3pPr>
            <a:lvl4pPr lvl="3">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4pPr>
            <a:lvl5pPr lvl="4">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5pPr>
            <a:lvl6pPr lvl="5">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6pPr>
            <a:lvl7pPr lvl="6">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7pPr>
            <a:lvl8pPr lvl="7">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8pPr>
            <a:lvl9pPr lvl="8">
              <a:spcBef>
                <a:spcPts val="0"/>
              </a:spcBef>
              <a:spcAft>
                <a:spcPts val="0"/>
              </a:spcAft>
              <a:buClr>
                <a:schemeClr val="lt2"/>
              </a:buClr>
              <a:buSzPts val="3000"/>
              <a:buFont typeface="Roboto Condensed"/>
              <a:buNone/>
              <a:defRPr b="1" sz="3000">
                <a:solidFill>
                  <a:schemeClr val="lt2"/>
                </a:solidFill>
                <a:latin typeface="Roboto Condensed"/>
                <a:ea typeface="Roboto Condensed"/>
                <a:cs typeface="Roboto Condensed"/>
                <a:sym typeface="Roboto Condensed"/>
              </a:defRPr>
            </a:lvl9pPr>
          </a:lstStyle>
          <a:p/>
        </p:txBody>
      </p:sp>
      <p:sp>
        <p:nvSpPr>
          <p:cNvPr id="39" name="Google Shape;39;p5"/>
          <p:cNvSpPr txBox="1"/>
          <p:nvPr>
            <p:ph idx="1" type="subTitle"/>
          </p:nvPr>
        </p:nvSpPr>
        <p:spPr>
          <a:xfrm>
            <a:off x="1735250" y="3085000"/>
            <a:ext cx="2430900" cy="505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Roboto Condensed"/>
              <a:buNone/>
              <a:defRPr b="1" sz="2400">
                <a:solidFill>
                  <a:schemeClr val="lt2"/>
                </a:solidFill>
                <a:latin typeface="Roboto Condensed"/>
                <a:ea typeface="Roboto Condensed"/>
                <a:cs typeface="Roboto Condensed"/>
                <a:sym typeface="Roboto Condensed"/>
              </a:defRPr>
            </a:lvl1pPr>
            <a:lvl2pPr lvl="1"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2pPr>
            <a:lvl3pPr lvl="2"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3pPr>
            <a:lvl4pPr lvl="3"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4pPr>
            <a:lvl5pPr lvl="4"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5pPr>
            <a:lvl6pPr lvl="5"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6pPr>
            <a:lvl7pPr lvl="6"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7pPr>
            <a:lvl8pPr lvl="7"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8pPr>
            <a:lvl9pPr lvl="8"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9pPr>
          </a:lstStyle>
          <a:p/>
        </p:txBody>
      </p:sp>
      <p:sp>
        <p:nvSpPr>
          <p:cNvPr id="40" name="Google Shape;40;p5"/>
          <p:cNvSpPr txBox="1"/>
          <p:nvPr>
            <p:ph idx="2" type="subTitle"/>
          </p:nvPr>
        </p:nvSpPr>
        <p:spPr>
          <a:xfrm>
            <a:off x="4969746" y="3085000"/>
            <a:ext cx="2430900" cy="5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oboto Condensed"/>
              <a:buNone/>
              <a:defRPr b="1" sz="2400">
                <a:solidFill>
                  <a:schemeClr val="lt2"/>
                </a:solidFill>
                <a:latin typeface="Roboto Condensed"/>
                <a:ea typeface="Roboto Condensed"/>
                <a:cs typeface="Roboto Condensed"/>
                <a:sym typeface="Roboto Condensed"/>
              </a:defRPr>
            </a:lvl1pPr>
            <a:lvl2pPr lvl="1"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2pPr>
            <a:lvl3pPr lvl="2"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3pPr>
            <a:lvl4pPr lvl="3"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4pPr>
            <a:lvl5pPr lvl="4"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5pPr>
            <a:lvl6pPr lvl="5"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6pPr>
            <a:lvl7pPr lvl="6"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7pPr>
            <a:lvl8pPr lvl="7"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8pPr>
            <a:lvl9pPr lvl="8" rtl="0" algn="ctr">
              <a:lnSpc>
                <a:spcPct val="100000"/>
              </a:lnSpc>
              <a:spcBef>
                <a:spcPts val="0"/>
              </a:spcBef>
              <a:spcAft>
                <a:spcPts val="0"/>
              </a:spcAft>
              <a:buSzPts val="1800"/>
              <a:buFont typeface="Roboto Condensed"/>
              <a:buNone/>
              <a:defRPr b="1" sz="1800">
                <a:latin typeface="Roboto Condensed"/>
                <a:ea typeface="Roboto Condensed"/>
                <a:cs typeface="Roboto Condensed"/>
                <a:sym typeface="Roboto Condensed"/>
              </a:defRPr>
            </a:lvl9pPr>
          </a:lstStyle>
          <a:p/>
        </p:txBody>
      </p:sp>
      <p:sp>
        <p:nvSpPr>
          <p:cNvPr id="41" name="Google Shape;41;p5"/>
          <p:cNvSpPr txBox="1"/>
          <p:nvPr>
            <p:ph idx="3" type="subTitle"/>
          </p:nvPr>
        </p:nvSpPr>
        <p:spPr>
          <a:xfrm>
            <a:off x="1735250" y="3555650"/>
            <a:ext cx="24309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42" name="Google Shape;42;p5"/>
          <p:cNvSpPr txBox="1"/>
          <p:nvPr>
            <p:ph idx="4" type="subTitle"/>
          </p:nvPr>
        </p:nvSpPr>
        <p:spPr>
          <a:xfrm>
            <a:off x="4969746" y="3555650"/>
            <a:ext cx="24309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Font typeface="Proxima Nova"/>
              <a:buNone/>
              <a:defRPr sz="1400">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2pPr>
            <a:lvl3pPr lvl="2"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3pPr>
            <a:lvl4pPr lvl="3"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4pPr>
            <a:lvl5pPr lvl="4"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5pPr>
            <a:lvl6pPr lvl="5"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6pPr>
            <a:lvl7pPr lvl="6"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7pPr>
            <a:lvl8pPr lvl="7"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8pPr>
            <a:lvl9pPr lvl="8" rtl="0" algn="ctr">
              <a:lnSpc>
                <a:spcPct val="100000"/>
              </a:lnSpc>
              <a:spcBef>
                <a:spcPts val="0"/>
              </a:spcBef>
              <a:spcAft>
                <a:spcPts val="0"/>
              </a:spcAft>
              <a:buClr>
                <a:schemeClr val="dk1"/>
              </a:buClr>
              <a:buSzPts val="1400"/>
              <a:buFont typeface="Proxima Nova"/>
              <a:buNone/>
              <a:defRPr>
                <a:solidFill>
                  <a:schemeClr val="dk1"/>
                </a:solidFill>
                <a:latin typeface="Proxima Nova"/>
                <a:ea typeface="Proxima Nova"/>
                <a:cs typeface="Proxima Nova"/>
                <a:sym typeface="Proxima Nova"/>
              </a:defRPr>
            </a:lvl9pPr>
          </a:lstStyle>
          <a:p/>
        </p:txBody>
      </p:sp>
      <p:sp>
        <p:nvSpPr>
          <p:cNvPr id="43" name="Google Shape;43;p5"/>
          <p:cNvSpPr txBox="1"/>
          <p:nvPr>
            <p:ph hasCustomPrompt="1" idx="5" type="title"/>
          </p:nvPr>
        </p:nvSpPr>
        <p:spPr>
          <a:xfrm>
            <a:off x="2368850" y="1743175"/>
            <a:ext cx="1163700" cy="1109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2"/>
              </a:buClr>
              <a:buSzPts val="4800"/>
              <a:buFont typeface="Roboto Condensed"/>
              <a:buNone/>
              <a:defRPr b="1" sz="4800">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9pPr>
          </a:lstStyle>
          <a:p>
            <a:r>
              <a:t>xx%</a:t>
            </a:r>
          </a:p>
        </p:txBody>
      </p:sp>
      <p:sp>
        <p:nvSpPr>
          <p:cNvPr id="44" name="Google Shape;44;p5"/>
          <p:cNvSpPr txBox="1"/>
          <p:nvPr>
            <p:ph hasCustomPrompt="1" idx="6" type="title"/>
          </p:nvPr>
        </p:nvSpPr>
        <p:spPr>
          <a:xfrm>
            <a:off x="5603350" y="1743175"/>
            <a:ext cx="1163700" cy="11097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2"/>
              </a:buClr>
              <a:buSzPts val="4800"/>
              <a:buFont typeface="Roboto Condensed"/>
              <a:buNone/>
              <a:defRPr b="1" sz="4800">
                <a:solidFill>
                  <a:schemeClr val="lt1"/>
                </a:solidFill>
                <a:latin typeface="Roboto Condensed"/>
                <a:ea typeface="Roboto Condensed"/>
                <a:cs typeface="Roboto Condensed"/>
                <a:sym typeface="Roboto Condensed"/>
              </a:defRPr>
            </a:lvl1pPr>
            <a:lvl2pPr lvl="1"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2pPr>
            <a:lvl3pPr lvl="2"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3pPr>
            <a:lvl4pPr lvl="3"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4pPr>
            <a:lvl5pPr lvl="4"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5pPr>
            <a:lvl6pPr lvl="5"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6pPr>
            <a:lvl7pPr lvl="6"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7pPr>
            <a:lvl8pPr lvl="7"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8pPr>
            <a:lvl9pPr lvl="8" rtl="0">
              <a:spcBef>
                <a:spcPts val="0"/>
              </a:spcBef>
              <a:spcAft>
                <a:spcPts val="0"/>
              </a:spcAft>
              <a:buClr>
                <a:schemeClr val="lt2"/>
              </a:buClr>
              <a:buSzPts val="4800"/>
              <a:buFont typeface="Roboto Condensed"/>
              <a:buNone/>
              <a:defRPr b="1" sz="4800">
                <a:solidFill>
                  <a:schemeClr val="lt2"/>
                </a:solidFill>
                <a:latin typeface="Roboto Condensed"/>
                <a:ea typeface="Roboto Condensed"/>
                <a:cs typeface="Roboto Condensed"/>
                <a:sym typeface="Roboto Condensed"/>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6"/>
          <p:cNvSpPr txBox="1"/>
          <p:nvPr>
            <p:ph type="title"/>
          </p:nvPr>
        </p:nvSpPr>
        <p:spPr>
          <a:xfrm>
            <a:off x="713225" y="539500"/>
            <a:ext cx="7717500" cy="6288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b="1" sz="3000">
                <a:solidFill>
                  <a:schemeClr val="lt2"/>
                </a:solidFill>
                <a:latin typeface="Roboto Condensed"/>
                <a:ea typeface="Roboto Condensed"/>
                <a:cs typeface="Roboto Condensed"/>
                <a:sym typeface="Roboto Condense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6"/>
          <p:cNvSpPr/>
          <p:nvPr/>
        </p:nvSpPr>
        <p:spPr>
          <a:xfrm rot="-468609">
            <a:off x="8213110" y="4274991"/>
            <a:ext cx="585027" cy="52927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rot="3670804">
            <a:off x="1517877" y="4485067"/>
            <a:ext cx="988884" cy="894621"/>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rot="2697248">
            <a:off x="-586487" y="-839192"/>
            <a:ext cx="1855095" cy="16783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rot="-469192">
            <a:off x="8277132" y="-228322"/>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 name="Shape 51"/>
        <p:cNvGrpSpPr/>
        <p:nvPr/>
      </p:nvGrpSpPr>
      <p:grpSpPr>
        <a:xfrm>
          <a:off x="0" y="0"/>
          <a:ext cx="0" cy="0"/>
          <a:chOff x="0" y="0"/>
          <a:chExt cx="0" cy="0"/>
        </a:xfrm>
      </p:grpSpPr>
      <p:sp>
        <p:nvSpPr>
          <p:cNvPr id="52" name="Google Shape;52;p7"/>
          <p:cNvSpPr txBox="1"/>
          <p:nvPr>
            <p:ph type="title"/>
          </p:nvPr>
        </p:nvSpPr>
        <p:spPr>
          <a:xfrm>
            <a:off x="5006450" y="635600"/>
            <a:ext cx="2941200" cy="12966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3000">
                <a:solidFill>
                  <a:schemeClr val="lt2"/>
                </a:solidFill>
                <a:latin typeface="Roboto Condensed"/>
                <a:ea typeface="Roboto Condensed"/>
                <a:cs typeface="Roboto Condensed"/>
                <a:sym typeface="Roboto Condensed"/>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7"/>
          <p:cNvSpPr/>
          <p:nvPr/>
        </p:nvSpPr>
        <p:spPr>
          <a:xfrm rot="3080962">
            <a:off x="7813436" y="4658315"/>
            <a:ext cx="585043" cy="529335"/>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7"/>
          <p:cNvSpPr/>
          <p:nvPr/>
        </p:nvSpPr>
        <p:spPr>
          <a:xfrm rot="3670804">
            <a:off x="405927" y="3205792"/>
            <a:ext cx="988884" cy="894621"/>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7"/>
          <p:cNvSpPr/>
          <p:nvPr/>
        </p:nvSpPr>
        <p:spPr>
          <a:xfrm rot="2697248">
            <a:off x="-450462" y="-1002942"/>
            <a:ext cx="1855095" cy="16783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7"/>
          <p:cNvSpPr/>
          <p:nvPr/>
        </p:nvSpPr>
        <p:spPr>
          <a:xfrm rot="-469192">
            <a:off x="8101457" y="181628"/>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7"/>
          <p:cNvSpPr/>
          <p:nvPr/>
        </p:nvSpPr>
        <p:spPr>
          <a:xfrm rot="-468609">
            <a:off x="3847160" y="681691"/>
            <a:ext cx="585027" cy="52927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7"/>
          <p:cNvSpPr txBox="1"/>
          <p:nvPr>
            <p:ph idx="1" type="subTitle"/>
          </p:nvPr>
        </p:nvSpPr>
        <p:spPr>
          <a:xfrm>
            <a:off x="5006475" y="1731400"/>
            <a:ext cx="2941200" cy="2776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Char char="●"/>
              <a:defRPr sz="1400">
                <a:solidFill>
                  <a:schemeClr val="dk1"/>
                </a:solidFill>
                <a:latin typeface="Nunito"/>
                <a:ea typeface="Nunito"/>
                <a:cs typeface="Nunito"/>
                <a:sym typeface="Nunito"/>
              </a:defRPr>
            </a:lvl1pPr>
            <a:lvl2pPr lvl="1" rtl="0" algn="ctr">
              <a:lnSpc>
                <a:spcPct val="100000"/>
              </a:lnSpc>
              <a:spcBef>
                <a:spcPts val="0"/>
              </a:spcBef>
              <a:spcAft>
                <a:spcPts val="0"/>
              </a:spcAft>
              <a:buSzPts val="2100"/>
              <a:buChar char="○"/>
              <a:defRPr sz="2100"/>
            </a:lvl2pPr>
            <a:lvl3pPr lvl="2" rtl="0" algn="ctr">
              <a:lnSpc>
                <a:spcPct val="100000"/>
              </a:lnSpc>
              <a:spcBef>
                <a:spcPts val="0"/>
              </a:spcBef>
              <a:spcAft>
                <a:spcPts val="0"/>
              </a:spcAft>
              <a:buSzPts val="2100"/>
              <a:buChar char="■"/>
              <a:defRPr sz="2100"/>
            </a:lvl3pPr>
            <a:lvl4pPr lvl="3" rtl="0" algn="ctr">
              <a:lnSpc>
                <a:spcPct val="100000"/>
              </a:lnSpc>
              <a:spcBef>
                <a:spcPts val="0"/>
              </a:spcBef>
              <a:spcAft>
                <a:spcPts val="0"/>
              </a:spcAft>
              <a:buSzPts val="2100"/>
              <a:buChar char="●"/>
              <a:defRPr sz="2100"/>
            </a:lvl4pPr>
            <a:lvl5pPr lvl="4" rtl="0" algn="ctr">
              <a:lnSpc>
                <a:spcPct val="100000"/>
              </a:lnSpc>
              <a:spcBef>
                <a:spcPts val="0"/>
              </a:spcBef>
              <a:spcAft>
                <a:spcPts val="0"/>
              </a:spcAft>
              <a:buSzPts val="2100"/>
              <a:buChar char="○"/>
              <a:defRPr sz="2100"/>
            </a:lvl5pPr>
            <a:lvl6pPr lvl="5" rtl="0" algn="ctr">
              <a:lnSpc>
                <a:spcPct val="100000"/>
              </a:lnSpc>
              <a:spcBef>
                <a:spcPts val="0"/>
              </a:spcBef>
              <a:spcAft>
                <a:spcPts val="0"/>
              </a:spcAft>
              <a:buSzPts val="2100"/>
              <a:buChar char="■"/>
              <a:defRPr sz="2100"/>
            </a:lvl6pPr>
            <a:lvl7pPr lvl="6" rtl="0" algn="ctr">
              <a:lnSpc>
                <a:spcPct val="100000"/>
              </a:lnSpc>
              <a:spcBef>
                <a:spcPts val="0"/>
              </a:spcBef>
              <a:spcAft>
                <a:spcPts val="0"/>
              </a:spcAft>
              <a:buSzPts val="2100"/>
              <a:buChar char="●"/>
              <a:defRPr sz="2100"/>
            </a:lvl7pPr>
            <a:lvl8pPr lvl="7" rtl="0" algn="ctr">
              <a:lnSpc>
                <a:spcPct val="100000"/>
              </a:lnSpc>
              <a:spcBef>
                <a:spcPts val="0"/>
              </a:spcBef>
              <a:spcAft>
                <a:spcPts val="0"/>
              </a:spcAft>
              <a:buSzPts val="2100"/>
              <a:buChar char="○"/>
              <a:defRPr sz="2100"/>
            </a:lvl8pPr>
            <a:lvl9pPr lvl="8" rtl="0" algn="ctr">
              <a:lnSpc>
                <a:spcPct val="100000"/>
              </a:lnSpc>
              <a:spcBef>
                <a:spcPts val="0"/>
              </a:spcBef>
              <a:spcAft>
                <a:spcPts val="0"/>
              </a:spcAft>
              <a:buSzPts val="2100"/>
              <a:buChar char="■"/>
              <a:defRPr sz="21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9" name="Shape 59"/>
        <p:cNvGrpSpPr/>
        <p:nvPr/>
      </p:nvGrpSpPr>
      <p:grpSpPr>
        <a:xfrm>
          <a:off x="0" y="0"/>
          <a:ext cx="0" cy="0"/>
          <a:chOff x="0" y="0"/>
          <a:chExt cx="0" cy="0"/>
        </a:xfrm>
      </p:grpSpPr>
      <p:sp>
        <p:nvSpPr>
          <p:cNvPr id="60" name="Google Shape;60;p8"/>
          <p:cNvSpPr/>
          <p:nvPr/>
        </p:nvSpPr>
        <p:spPr>
          <a:xfrm rot="3232288">
            <a:off x="278637" y="3666690"/>
            <a:ext cx="612111" cy="553728"/>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rot="3232224">
            <a:off x="4657708" y="-396996"/>
            <a:ext cx="877693" cy="7939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rot="-4613863">
            <a:off x="6300107" y="4278198"/>
            <a:ext cx="1124884" cy="101746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8"/>
          <p:cNvSpPr txBox="1"/>
          <p:nvPr>
            <p:ph type="title"/>
          </p:nvPr>
        </p:nvSpPr>
        <p:spPr>
          <a:xfrm>
            <a:off x="713250" y="1262150"/>
            <a:ext cx="7717500" cy="30918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b="1" sz="9600">
                <a:latin typeface="Roboto Condensed"/>
                <a:ea typeface="Roboto Condensed"/>
                <a:cs typeface="Roboto Condensed"/>
                <a:sym typeface="Roboto Condensed"/>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9"/>
          <p:cNvSpPr txBox="1"/>
          <p:nvPr>
            <p:ph type="title"/>
          </p:nvPr>
        </p:nvSpPr>
        <p:spPr>
          <a:xfrm>
            <a:off x="5017475" y="1632900"/>
            <a:ext cx="3138900" cy="7116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b="1" sz="3000">
                <a:solidFill>
                  <a:schemeClr val="lt2"/>
                </a:solidFill>
                <a:latin typeface="Roboto Condensed"/>
                <a:ea typeface="Roboto Condensed"/>
                <a:cs typeface="Roboto Condensed"/>
                <a:sym typeface="Roboto Condensed"/>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9"/>
          <p:cNvSpPr txBox="1"/>
          <p:nvPr>
            <p:ph idx="1" type="subTitle"/>
          </p:nvPr>
        </p:nvSpPr>
        <p:spPr>
          <a:xfrm>
            <a:off x="5017475" y="2344500"/>
            <a:ext cx="3138900" cy="116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Char char="●"/>
              <a:defRPr sz="1400">
                <a:solidFill>
                  <a:schemeClr val="dk1"/>
                </a:solidFill>
                <a:latin typeface="Nunito"/>
                <a:ea typeface="Nunito"/>
                <a:cs typeface="Nunito"/>
                <a:sym typeface="Nunito"/>
              </a:defRPr>
            </a:lvl1pPr>
            <a:lvl2pPr lvl="1" algn="ctr">
              <a:lnSpc>
                <a:spcPct val="100000"/>
              </a:lnSpc>
              <a:spcBef>
                <a:spcPts val="0"/>
              </a:spcBef>
              <a:spcAft>
                <a:spcPts val="0"/>
              </a:spcAft>
              <a:buSzPts val="2100"/>
              <a:buChar char="○"/>
              <a:defRPr sz="2100"/>
            </a:lvl2pPr>
            <a:lvl3pPr lvl="2" algn="ctr">
              <a:lnSpc>
                <a:spcPct val="100000"/>
              </a:lnSpc>
              <a:spcBef>
                <a:spcPts val="0"/>
              </a:spcBef>
              <a:spcAft>
                <a:spcPts val="0"/>
              </a:spcAft>
              <a:buSzPts val="2100"/>
              <a:buChar char="■"/>
              <a:defRPr sz="2100"/>
            </a:lvl3pPr>
            <a:lvl4pPr lvl="3" algn="ctr">
              <a:lnSpc>
                <a:spcPct val="100000"/>
              </a:lnSpc>
              <a:spcBef>
                <a:spcPts val="0"/>
              </a:spcBef>
              <a:spcAft>
                <a:spcPts val="0"/>
              </a:spcAft>
              <a:buSzPts val="2100"/>
              <a:buChar char="●"/>
              <a:defRPr sz="2100"/>
            </a:lvl4pPr>
            <a:lvl5pPr lvl="4" algn="ctr">
              <a:lnSpc>
                <a:spcPct val="100000"/>
              </a:lnSpc>
              <a:spcBef>
                <a:spcPts val="0"/>
              </a:spcBef>
              <a:spcAft>
                <a:spcPts val="0"/>
              </a:spcAft>
              <a:buSzPts val="2100"/>
              <a:buChar char="○"/>
              <a:defRPr sz="2100"/>
            </a:lvl5pPr>
            <a:lvl6pPr lvl="5" algn="ctr">
              <a:lnSpc>
                <a:spcPct val="100000"/>
              </a:lnSpc>
              <a:spcBef>
                <a:spcPts val="0"/>
              </a:spcBef>
              <a:spcAft>
                <a:spcPts val="0"/>
              </a:spcAft>
              <a:buSzPts val="2100"/>
              <a:buChar char="■"/>
              <a:defRPr sz="2100"/>
            </a:lvl6pPr>
            <a:lvl7pPr lvl="6" algn="ctr">
              <a:lnSpc>
                <a:spcPct val="100000"/>
              </a:lnSpc>
              <a:spcBef>
                <a:spcPts val="0"/>
              </a:spcBef>
              <a:spcAft>
                <a:spcPts val="0"/>
              </a:spcAft>
              <a:buSzPts val="2100"/>
              <a:buChar char="●"/>
              <a:defRPr sz="2100"/>
            </a:lvl7pPr>
            <a:lvl8pPr lvl="7" algn="ctr">
              <a:lnSpc>
                <a:spcPct val="100000"/>
              </a:lnSpc>
              <a:spcBef>
                <a:spcPts val="0"/>
              </a:spcBef>
              <a:spcAft>
                <a:spcPts val="0"/>
              </a:spcAft>
              <a:buSzPts val="2100"/>
              <a:buChar char="○"/>
              <a:defRPr sz="2100"/>
            </a:lvl8pPr>
            <a:lvl9pPr lvl="8" algn="ctr">
              <a:lnSpc>
                <a:spcPct val="100000"/>
              </a:lnSpc>
              <a:spcBef>
                <a:spcPts val="0"/>
              </a:spcBef>
              <a:spcAft>
                <a:spcPts val="0"/>
              </a:spcAft>
              <a:buSzPts val="2100"/>
              <a:buChar char="■"/>
              <a:defRPr sz="2100"/>
            </a:lvl9pPr>
          </a:lstStyle>
          <a:p/>
        </p:txBody>
      </p:sp>
      <p:sp>
        <p:nvSpPr>
          <p:cNvPr id="67" name="Google Shape;67;p9"/>
          <p:cNvSpPr/>
          <p:nvPr/>
        </p:nvSpPr>
        <p:spPr>
          <a:xfrm rot="3080962">
            <a:off x="6798811" y="3863715"/>
            <a:ext cx="585043" cy="529335"/>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p:nvPr/>
        </p:nvSpPr>
        <p:spPr>
          <a:xfrm rot="2697248">
            <a:off x="-450462" y="-1002942"/>
            <a:ext cx="1855095" cy="167838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p:nvPr/>
        </p:nvSpPr>
        <p:spPr>
          <a:xfrm rot="-469192">
            <a:off x="8089232" y="56028"/>
            <a:ext cx="877561" cy="79393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p:nvPr/>
        </p:nvSpPr>
        <p:spPr>
          <a:xfrm rot="-468609">
            <a:off x="5265210" y="576816"/>
            <a:ext cx="585027" cy="529279"/>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10"/>
          <p:cNvSpPr txBox="1"/>
          <p:nvPr>
            <p:ph idx="1" type="body"/>
          </p:nvPr>
        </p:nvSpPr>
        <p:spPr>
          <a:xfrm>
            <a:off x="5268800" y="3720875"/>
            <a:ext cx="3161700" cy="659100"/>
          </a:xfrm>
          <a:prstGeom prst="rect">
            <a:avLst/>
          </a:prstGeom>
        </p:spPr>
        <p:txBody>
          <a:bodyPr anchorCtr="0" anchor="ctr" bIns="91425" lIns="91425" spcFirstLastPara="1" rIns="91425" wrap="square" tIns="91425">
            <a:noAutofit/>
          </a:bodyPr>
          <a:lstStyle>
            <a:lvl1pPr indent="-228600" lvl="0" marL="457200" algn="r">
              <a:lnSpc>
                <a:spcPct val="100000"/>
              </a:lnSpc>
              <a:spcBef>
                <a:spcPts val="0"/>
              </a:spcBef>
              <a:spcAft>
                <a:spcPts val="0"/>
              </a:spcAft>
              <a:buSzPts val="1800"/>
              <a:buNone/>
              <a:defRPr b="1" sz="3000">
                <a:solidFill>
                  <a:schemeClr val="lt2"/>
                </a:solidFill>
                <a:latin typeface="Roboto Condensed"/>
                <a:ea typeface="Roboto Condensed"/>
                <a:cs typeface="Roboto Condensed"/>
                <a:sym typeface="Roboto Condensed"/>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7.png"/><Relationship Id="rId8"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6.png"/><Relationship Id="rId7" Type="http://schemas.openxmlformats.org/officeDocument/2006/relationships/image" Target="../media/image28.png"/><Relationship Id="rId8"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40.png"/><Relationship Id="rId8"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66.png"/><Relationship Id="rId5" Type="http://schemas.openxmlformats.org/officeDocument/2006/relationships/image" Target="../media/image65.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 Id="rId3" Type="http://schemas.openxmlformats.org/officeDocument/2006/relationships/image" Target="../media/image62.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64.png"/><Relationship Id="rId7" Type="http://schemas.openxmlformats.org/officeDocument/2006/relationships/image" Target="../media/image61.png"/><Relationship Id="rId8"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 Id="rId3" Type="http://schemas.openxmlformats.org/officeDocument/2006/relationships/image" Target="../media/image6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3.png"/><Relationship Id="rId7" Type="http://schemas.openxmlformats.org/officeDocument/2006/relationships/image" Target="../media/image71.png"/><Relationship Id="rId8" Type="http://schemas.openxmlformats.org/officeDocument/2006/relationships/image" Target="../media/image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74.png"/><Relationship Id="rId4" Type="http://schemas.openxmlformats.org/officeDocument/2006/relationships/image" Target="../media/image76.png"/><Relationship Id="rId5" Type="http://schemas.openxmlformats.org/officeDocument/2006/relationships/image" Target="../media/image82.png"/><Relationship Id="rId6" Type="http://schemas.openxmlformats.org/officeDocument/2006/relationships/image" Target="../media/image72.png"/><Relationship Id="rId7" Type="http://schemas.openxmlformats.org/officeDocument/2006/relationships/image" Target="../media/image70.png"/><Relationship Id="rId8" Type="http://schemas.openxmlformats.org/officeDocument/2006/relationships/image" Target="../media/image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78.png"/><Relationship Id="rId4" Type="http://schemas.openxmlformats.org/officeDocument/2006/relationships/image" Target="../media/image83.png"/><Relationship Id="rId5" Type="http://schemas.openxmlformats.org/officeDocument/2006/relationships/image" Target="../media/image77.png"/><Relationship Id="rId6" Type="http://schemas.openxmlformats.org/officeDocument/2006/relationships/image" Target="../media/image75.png"/><Relationship Id="rId7" Type="http://schemas.openxmlformats.org/officeDocument/2006/relationships/image" Target="../media/image79.png"/><Relationship Id="rId8" Type="http://schemas.openxmlformats.org/officeDocument/2006/relationships/image" Target="../media/image8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84.png"/><Relationship Id="rId4" Type="http://schemas.openxmlformats.org/officeDocument/2006/relationships/image" Target="../media/image89.png"/><Relationship Id="rId5" Type="http://schemas.openxmlformats.org/officeDocument/2006/relationships/image" Target="../media/image85.png"/><Relationship Id="rId6" Type="http://schemas.openxmlformats.org/officeDocument/2006/relationships/image" Target="../media/image93.png"/><Relationship Id="rId7" Type="http://schemas.openxmlformats.org/officeDocument/2006/relationships/image" Target="../media/image87.png"/><Relationship Id="rId8" Type="http://schemas.openxmlformats.org/officeDocument/2006/relationships/image" Target="../media/image8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90.png"/><Relationship Id="rId4" Type="http://schemas.openxmlformats.org/officeDocument/2006/relationships/image" Target="../media/image92.png"/><Relationship Id="rId5" Type="http://schemas.openxmlformats.org/officeDocument/2006/relationships/image" Target="../media/image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91.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98.png"/><Relationship Id="rId4" Type="http://schemas.openxmlformats.org/officeDocument/2006/relationships/image" Target="../media/image10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99.png"/><Relationship Id="rId4" Type="http://schemas.openxmlformats.org/officeDocument/2006/relationships/image" Target="../media/image9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 Id="rId3" Type="http://schemas.openxmlformats.org/officeDocument/2006/relationships/image" Target="../media/image1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5.jpg"/><Relationship Id="rId4" Type="http://schemas.openxmlformats.org/officeDocument/2006/relationships/image" Target="../media/image104.jpg"/><Relationship Id="rId9" Type="http://schemas.openxmlformats.org/officeDocument/2006/relationships/image" Target="../media/image114.jpg"/><Relationship Id="rId5" Type="http://schemas.openxmlformats.org/officeDocument/2006/relationships/image" Target="../media/image100.jpg"/><Relationship Id="rId6" Type="http://schemas.openxmlformats.org/officeDocument/2006/relationships/image" Target="../media/image105.jpg"/><Relationship Id="rId7" Type="http://schemas.openxmlformats.org/officeDocument/2006/relationships/image" Target="../media/image103.jpg"/><Relationship Id="rId8" Type="http://schemas.openxmlformats.org/officeDocument/2006/relationships/image" Target="../media/image107.jpg"/><Relationship Id="rId10" Type="http://schemas.openxmlformats.org/officeDocument/2006/relationships/image" Target="../media/image10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8.jpg"/><Relationship Id="rId4" Type="http://schemas.openxmlformats.org/officeDocument/2006/relationships/image" Target="../media/image109.jpg"/><Relationship Id="rId9" Type="http://schemas.openxmlformats.org/officeDocument/2006/relationships/image" Target="../media/image115.jpg"/><Relationship Id="rId5" Type="http://schemas.openxmlformats.org/officeDocument/2006/relationships/image" Target="../media/image121.jpg"/><Relationship Id="rId6" Type="http://schemas.openxmlformats.org/officeDocument/2006/relationships/image" Target="../media/image111.jpg"/><Relationship Id="rId7" Type="http://schemas.openxmlformats.org/officeDocument/2006/relationships/image" Target="../media/image117.jpg"/><Relationship Id="rId8" Type="http://schemas.openxmlformats.org/officeDocument/2006/relationships/image" Target="../media/image185.jpg"/><Relationship Id="rId10" Type="http://schemas.openxmlformats.org/officeDocument/2006/relationships/image" Target="../media/image11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13.jpg"/><Relationship Id="rId4" Type="http://schemas.openxmlformats.org/officeDocument/2006/relationships/image" Target="../media/image126.jpg"/><Relationship Id="rId9" Type="http://schemas.openxmlformats.org/officeDocument/2006/relationships/image" Target="../media/image118.jpg"/><Relationship Id="rId5" Type="http://schemas.openxmlformats.org/officeDocument/2006/relationships/image" Target="../media/image112.jpg"/><Relationship Id="rId6" Type="http://schemas.openxmlformats.org/officeDocument/2006/relationships/image" Target="../media/image122.jpg"/><Relationship Id="rId7" Type="http://schemas.openxmlformats.org/officeDocument/2006/relationships/image" Target="../media/image120.jpg"/><Relationship Id="rId8" Type="http://schemas.openxmlformats.org/officeDocument/2006/relationships/image" Target="../media/image119.jpg"/><Relationship Id="rId10" Type="http://schemas.openxmlformats.org/officeDocument/2006/relationships/image" Target="../media/image1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23.jpg"/><Relationship Id="rId4" Type="http://schemas.openxmlformats.org/officeDocument/2006/relationships/image" Target="../media/image125.jpg"/><Relationship Id="rId9" Type="http://schemas.openxmlformats.org/officeDocument/2006/relationships/image" Target="../media/image128.jpg"/><Relationship Id="rId5" Type="http://schemas.openxmlformats.org/officeDocument/2006/relationships/image" Target="../media/image124.jpg"/><Relationship Id="rId6" Type="http://schemas.openxmlformats.org/officeDocument/2006/relationships/image" Target="../media/image131.jpg"/><Relationship Id="rId7" Type="http://schemas.openxmlformats.org/officeDocument/2006/relationships/image" Target="../media/image127.jpg"/><Relationship Id="rId8" Type="http://schemas.openxmlformats.org/officeDocument/2006/relationships/image" Target="../media/image133.jpg"/><Relationship Id="rId10" Type="http://schemas.openxmlformats.org/officeDocument/2006/relationships/image" Target="../media/image13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35.jpg"/><Relationship Id="rId4" Type="http://schemas.openxmlformats.org/officeDocument/2006/relationships/image" Target="../media/image136.jpg"/><Relationship Id="rId9" Type="http://schemas.openxmlformats.org/officeDocument/2006/relationships/image" Target="../media/image143.jpg"/><Relationship Id="rId5" Type="http://schemas.openxmlformats.org/officeDocument/2006/relationships/image" Target="../media/image132.jpg"/><Relationship Id="rId6" Type="http://schemas.openxmlformats.org/officeDocument/2006/relationships/image" Target="../media/image129.jpg"/><Relationship Id="rId7" Type="http://schemas.openxmlformats.org/officeDocument/2006/relationships/image" Target="../media/image137.jpg"/><Relationship Id="rId8" Type="http://schemas.openxmlformats.org/officeDocument/2006/relationships/image" Target="../media/image138.jpg"/><Relationship Id="rId10" Type="http://schemas.openxmlformats.org/officeDocument/2006/relationships/image" Target="../media/image1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39.jpg"/><Relationship Id="rId4" Type="http://schemas.openxmlformats.org/officeDocument/2006/relationships/image" Target="../media/image156.jpg"/><Relationship Id="rId9" Type="http://schemas.openxmlformats.org/officeDocument/2006/relationships/image" Target="../media/image145.jpg"/><Relationship Id="rId5" Type="http://schemas.openxmlformats.org/officeDocument/2006/relationships/image" Target="../media/image141.jpg"/><Relationship Id="rId6" Type="http://schemas.openxmlformats.org/officeDocument/2006/relationships/image" Target="../media/image140.jpg"/><Relationship Id="rId7" Type="http://schemas.openxmlformats.org/officeDocument/2006/relationships/image" Target="../media/image142.jpg"/><Relationship Id="rId8" Type="http://schemas.openxmlformats.org/officeDocument/2006/relationships/image" Target="../media/image146.jpg"/><Relationship Id="rId10" Type="http://schemas.openxmlformats.org/officeDocument/2006/relationships/image" Target="../media/image1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4.jpg"/><Relationship Id="rId4" Type="http://schemas.openxmlformats.org/officeDocument/2006/relationships/image" Target="../media/image1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www.kaggle.com/datasets/bpali26/popular-websites-across-the-globe" TargetMode="Externa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5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31.jpg"/><Relationship Id="rId4" Type="http://schemas.openxmlformats.org/officeDocument/2006/relationships/image" Target="../media/image115.jpg"/><Relationship Id="rId5" Type="http://schemas.openxmlformats.org/officeDocument/2006/relationships/image" Target="../media/image121.jpg"/><Relationship Id="rId6" Type="http://schemas.openxmlformats.org/officeDocument/2006/relationships/image" Target="../media/image123.jpg"/><Relationship Id="rId7" Type="http://schemas.openxmlformats.org/officeDocument/2006/relationships/image" Target="../media/image10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 Id="rId3" Type="http://schemas.openxmlformats.org/officeDocument/2006/relationships/image" Target="../media/image151.jpg"/><Relationship Id="rId4" Type="http://schemas.openxmlformats.org/officeDocument/2006/relationships/image" Target="../media/image1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47.png"/><Relationship Id="rId4" Type="http://schemas.openxmlformats.org/officeDocument/2006/relationships/image" Target="../media/image148.png"/><Relationship Id="rId5" Type="http://schemas.openxmlformats.org/officeDocument/2006/relationships/image" Target="../media/image1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52.png"/><Relationship Id="rId4" Type="http://schemas.openxmlformats.org/officeDocument/2006/relationships/image" Target="../media/image148.png"/><Relationship Id="rId5" Type="http://schemas.openxmlformats.org/officeDocument/2006/relationships/image" Target="../media/image164.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153.png"/><Relationship Id="rId4" Type="http://schemas.openxmlformats.org/officeDocument/2006/relationships/image" Target="../media/image157.png"/><Relationship Id="rId5" Type="http://schemas.openxmlformats.org/officeDocument/2006/relationships/image" Target="../media/image155.png"/><Relationship Id="rId6" Type="http://schemas.openxmlformats.org/officeDocument/2006/relationships/image" Target="../media/image158.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59.png"/><Relationship Id="rId4" Type="http://schemas.openxmlformats.org/officeDocument/2006/relationships/image" Target="../media/image163.png"/><Relationship Id="rId5" Type="http://schemas.openxmlformats.org/officeDocument/2006/relationships/image" Target="../media/image16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4.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53.png"/><Relationship Id="rId4" Type="http://schemas.openxmlformats.org/officeDocument/2006/relationships/image" Target="../media/image161.png"/><Relationship Id="rId5" Type="http://schemas.openxmlformats.org/officeDocument/2006/relationships/image" Target="../media/image165.png"/><Relationship Id="rId6" Type="http://schemas.openxmlformats.org/officeDocument/2006/relationships/image" Target="../media/image158.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66.png"/><Relationship Id="rId4" Type="http://schemas.openxmlformats.org/officeDocument/2006/relationships/image" Target="../media/image170.png"/><Relationship Id="rId5" Type="http://schemas.openxmlformats.org/officeDocument/2006/relationships/image" Target="../media/image169.png"/><Relationship Id="rId6" Type="http://schemas.openxmlformats.org/officeDocument/2006/relationships/image" Target="../media/image16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68.png"/><Relationship Id="rId4" Type="http://schemas.openxmlformats.org/officeDocument/2006/relationships/image" Target="../media/image176.png"/><Relationship Id="rId5" Type="http://schemas.openxmlformats.org/officeDocument/2006/relationships/image" Target="../media/image1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72.png"/><Relationship Id="rId4" Type="http://schemas.openxmlformats.org/officeDocument/2006/relationships/image" Target="../media/image174.png"/><Relationship Id="rId5" Type="http://schemas.openxmlformats.org/officeDocument/2006/relationships/image" Target="../media/image173.png"/><Relationship Id="rId6" Type="http://schemas.openxmlformats.org/officeDocument/2006/relationships/image" Target="../media/image167.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78.png"/><Relationship Id="rId4" Type="http://schemas.openxmlformats.org/officeDocument/2006/relationships/image" Target="../media/image175.png"/><Relationship Id="rId5" Type="http://schemas.openxmlformats.org/officeDocument/2006/relationships/image" Target="../media/image1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82.png"/><Relationship Id="rId4" Type="http://schemas.openxmlformats.org/officeDocument/2006/relationships/image" Target="../media/image179.png"/><Relationship Id="rId5" Type="http://schemas.openxmlformats.org/officeDocument/2006/relationships/image" Target="../media/image18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81.png"/><Relationship Id="rId4" Type="http://schemas.openxmlformats.org/officeDocument/2006/relationships/image" Target="../media/image184.png"/><Relationship Id="rId5" Type="http://schemas.openxmlformats.org/officeDocument/2006/relationships/image" Target="../media/image1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87.gif"/><Relationship Id="rId4" Type="http://schemas.openxmlformats.org/officeDocument/2006/relationships/image" Target="../media/image188.gif"/><Relationship Id="rId5" Type="http://schemas.openxmlformats.org/officeDocument/2006/relationships/image" Target="../media/image1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87.gif"/><Relationship Id="rId4" Type="http://schemas.openxmlformats.org/officeDocument/2006/relationships/image" Target="../media/image188.gif"/><Relationship Id="rId5" Type="http://schemas.openxmlformats.org/officeDocument/2006/relationships/image" Target="../media/image19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2.xml"/><Relationship Id="rId3" Type="http://schemas.openxmlformats.org/officeDocument/2006/relationships/image" Target="../media/image19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42" name="Shape 242"/>
        <p:cNvGrpSpPr/>
        <p:nvPr/>
      </p:nvGrpSpPr>
      <p:grpSpPr>
        <a:xfrm>
          <a:off x="0" y="0"/>
          <a:ext cx="0" cy="0"/>
          <a:chOff x="0" y="0"/>
          <a:chExt cx="0" cy="0"/>
        </a:xfrm>
      </p:grpSpPr>
      <p:sp>
        <p:nvSpPr>
          <p:cNvPr id="243" name="Google Shape;243;p31"/>
          <p:cNvSpPr txBox="1"/>
          <p:nvPr>
            <p:ph idx="1" type="subTitle"/>
          </p:nvPr>
        </p:nvSpPr>
        <p:spPr>
          <a:xfrm>
            <a:off x="370500" y="3687275"/>
            <a:ext cx="2959200" cy="10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latin typeface="Nunito"/>
                <a:ea typeface="Nunito"/>
                <a:cs typeface="Nunito"/>
                <a:sym typeface="Nunito"/>
              </a:rPr>
              <a:t>NTUIM </a:t>
            </a:r>
            <a:endParaRPr b="1" sz="2600">
              <a:latin typeface="Nunito"/>
              <a:ea typeface="Nunito"/>
              <a:cs typeface="Nunito"/>
              <a:sym typeface="Nunito"/>
            </a:endParaRPr>
          </a:p>
          <a:p>
            <a:pPr indent="0" lvl="0" marL="0" rtl="0" algn="l">
              <a:spcBef>
                <a:spcPts val="0"/>
              </a:spcBef>
              <a:spcAft>
                <a:spcPts val="0"/>
              </a:spcAft>
              <a:buNone/>
            </a:pPr>
            <a:r>
              <a:rPr b="1" lang="en" sz="2600">
                <a:latin typeface="Nunito"/>
                <a:ea typeface="Nunito"/>
                <a:cs typeface="Nunito"/>
                <a:sym typeface="Nunito"/>
              </a:rPr>
              <a:t>Group 4</a:t>
            </a:r>
            <a:endParaRPr b="1" sz="2600">
              <a:latin typeface="Nunito"/>
              <a:ea typeface="Nunito"/>
              <a:cs typeface="Nunito"/>
              <a:sym typeface="Nunito"/>
            </a:endParaRPr>
          </a:p>
        </p:txBody>
      </p:sp>
      <p:grpSp>
        <p:nvGrpSpPr>
          <p:cNvPr id="244" name="Google Shape;244;p31"/>
          <p:cNvGrpSpPr/>
          <p:nvPr/>
        </p:nvGrpSpPr>
        <p:grpSpPr>
          <a:xfrm>
            <a:off x="4589886" y="468006"/>
            <a:ext cx="3885489" cy="4362957"/>
            <a:chOff x="4817522" y="429783"/>
            <a:chExt cx="3765373" cy="3999411"/>
          </a:xfrm>
        </p:grpSpPr>
        <p:sp>
          <p:nvSpPr>
            <p:cNvPr id="245" name="Google Shape;245;p31"/>
            <p:cNvSpPr/>
            <p:nvPr/>
          </p:nvSpPr>
          <p:spPr>
            <a:xfrm>
              <a:off x="4918887" y="4189194"/>
              <a:ext cx="3563100" cy="240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46" name="Google Shape;246;p31"/>
            <p:cNvSpPr/>
            <p:nvPr/>
          </p:nvSpPr>
          <p:spPr>
            <a:xfrm>
              <a:off x="4817522" y="1736282"/>
              <a:ext cx="3714758" cy="2590496"/>
            </a:xfrm>
            <a:custGeom>
              <a:rect b="b" l="l" r="r" t="t"/>
              <a:pathLst>
                <a:path extrusionOk="0" h="51231" w="73465">
                  <a:moveTo>
                    <a:pt x="1113" y="0"/>
                  </a:moveTo>
                  <a:cubicBezTo>
                    <a:pt x="494" y="0"/>
                    <a:pt x="0" y="494"/>
                    <a:pt x="0" y="1098"/>
                  </a:cubicBezTo>
                  <a:lnTo>
                    <a:pt x="0" y="40032"/>
                  </a:lnTo>
                  <a:cubicBezTo>
                    <a:pt x="0" y="40650"/>
                    <a:pt x="494" y="41144"/>
                    <a:pt x="1113" y="41144"/>
                  </a:cubicBezTo>
                  <a:lnTo>
                    <a:pt x="29082" y="41144"/>
                  </a:lnTo>
                  <a:lnTo>
                    <a:pt x="29082" y="47882"/>
                  </a:lnTo>
                  <a:lnTo>
                    <a:pt x="24745" y="47882"/>
                  </a:lnTo>
                  <a:cubicBezTo>
                    <a:pt x="22906" y="47882"/>
                    <a:pt x="21409" y="49378"/>
                    <a:pt x="21409" y="51231"/>
                  </a:cubicBezTo>
                  <a:lnTo>
                    <a:pt x="53675" y="51231"/>
                  </a:lnTo>
                  <a:cubicBezTo>
                    <a:pt x="53675" y="49378"/>
                    <a:pt x="52178" y="47882"/>
                    <a:pt x="50339" y="47882"/>
                  </a:cubicBezTo>
                  <a:lnTo>
                    <a:pt x="44754" y="47882"/>
                  </a:lnTo>
                  <a:lnTo>
                    <a:pt x="44754" y="41144"/>
                  </a:lnTo>
                  <a:lnTo>
                    <a:pt x="72366" y="41144"/>
                  </a:lnTo>
                  <a:cubicBezTo>
                    <a:pt x="72970" y="41144"/>
                    <a:pt x="73464" y="40650"/>
                    <a:pt x="73464" y="40032"/>
                  </a:cubicBezTo>
                  <a:lnTo>
                    <a:pt x="73464" y="1098"/>
                  </a:lnTo>
                  <a:cubicBezTo>
                    <a:pt x="73464" y="494"/>
                    <a:pt x="72970" y="0"/>
                    <a:pt x="72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47" name="Google Shape;247;p31"/>
            <p:cNvSpPr/>
            <p:nvPr/>
          </p:nvSpPr>
          <p:spPr>
            <a:xfrm>
              <a:off x="4981302" y="1868105"/>
              <a:ext cx="3415615" cy="1795968"/>
            </a:xfrm>
            <a:custGeom>
              <a:rect b="b" l="l" r="r" t="t"/>
              <a:pathLst>
                <a:path extrusionOk="0" h="35518" w="67549">
                  <a:moveTo>
                    <a:pt x="55" y="1"/>
                  </a:moveTo>
                  <a:cubicBezTo>
                    <a:pt x="28" y="1"/>
                    <a:pt x="0" y="28"/>
                    <a:pt x="0" y="56"/>
                  </a:cubicBezTo>
                  <a:lnTo>
                    <a:pt x="0" y="35463"/>
                  </a:lnTo>
                  <a:cubicBezTo>
                    <a:pt x="0" y="35490"/>
                    <a:pt x="28" y="35518"/>
                    <a:pt x="55" y="35518"/>
                  </a:cubicBezTo>
                  <a:lnTo>
                    <a:pt x="67508" y="35518"/>
                  </a:lnTo>
                  <a:cubicBezTo>
                    <a:pt x="67535" y="35518"/>
                    <a:pt x="67549" y="35490"/>
                    <a:pt x="67549" y="35463"/>
                  </a:cubicBezTo>
                  <a:lnTo>
                    <a:pt x="67549" y="56"/>
                  </a:lnTo>
                  <a:cubicBezTo>
                    <a:pt x="67549" y="28"/>
                    <a:pt x="67535" y="1"/>
                    <a:pt x="675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48" name="Google Shape;248;p31"/>
            <p:cNvSpPr/>
            <p:nvPr/>
          </p:nvSpPr>
          <p:spPr>
            <a:xfrm>
              <a:off x="6564846" y="2264332"/>
              <a:ext cx="18102" cy="898034"/>
            </a:xfrm>
            <a:custGeom>
              <a:rect b="b" l="l" r="r" t="t"/>
              <a:pathLst>
                <a:path extrusionOk="0" h="17760" w="358">
                  <a:moveTo>
                    <a:pt x="1" y="1"/>
                  </a:moveTo>
                  <a:lnTo>
                    <a:pt x="1" y="17759"/>
                  </a:lnTo>
                  <a:lnTo>
                    <a:pt x="358" y="17759"/>
                  </a:lnTo>
                  <a:lnTo>
                    <a:pt x="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49" name="Google Shape;249;p31"/>
            <p:cNvSpPr/>
            <p:nvPr/>
          </p:nvSpPr>
          <p:spPr>
            <a:xfrm>
              <a:off x="6414971" y="2264332"/>
              <a:ext cx="17445" cy="898034"/>
            </a:xfrm>
            <a:custGeom>
              <a:rect b="b" l="l" r="r" t="t"/>
              <a:pathLst>
                <a:path extrusionOk="0" h="17760" w="345">
                  <a:moveTo>
                    <a:pt x="0" y="1"/>
                  </a:moveTo>
                  <a:lnTo>
                    <a:pt x="0" y="17759"/>
                  </a:lnTo>
                  <a:lnTo>
                    <a:pt x="344" y="17759"/>
                  </a:lnTo>
                  <a:lnTo>
                    <a:pt x="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0" name="Google Shape;250;p31"/>
            <p:cNvSpPr/>
            <p:nvPr/>
          </p:nvSpPr>
          <p:spPr>
            <a:xfrm>
              <a:off x="6264389" y="2264332"/>
              <a:ext cx="18102" cy="898034"/>
            </a:xfrm>
            <a:custGeom>
              <a:rect b="b" l="l" r="r" t="t"/>
              <a:pathLst>
                <a:path extrusionOk="0" h="17760" w="358">
                  <a:moveTo>
                    <a:pt x="1" y="1"/>
                  </a:moveTo>
                  <a:lnTo>
                    <a:pt x="1" y="17759"/>
                  </a:lnTo>
                  <a:lnTo>
                    <a:pt x="358" y="17759"/>
                  </a:lnTo>
                  <a:lnTo>
                    <a:pt x="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1" name="Google Shape;251;p31"/>
            <p:cNvSpPr/>
            <p:nvPr/>
          </p:nvSpPr>
          <p:spPr>
            <a:xfrm>
              <a:off x="6734896" y="2264332"/>
              <a:ext cx="18102" cy="898034"/>
            </a:xfrm>
            <a:custGeom>
              <a:rect b="b" l="l" r="r" t="t"/>
              <a:pathLst>
                <a:path extrusionOk="0" h="17760" w="358">
                  <a:moveTo>
                    <a:pt x="1" y="1"/>
                  </a:moveTo>
                  <a:lnTo>
                    <a:pt x="1" y="17759"/>
                  </a:lnTo>
                  <a:lnTo>
                    <a:pt x="357" y="17759"/>
                  </a:ln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2" name="Google Shape;252;p31"/>
            <p:cNvSpPr/>
            <p:nvPr/>
          </p:nvSpPr>
          <p:spPr>
            <a:xfrm>
              <a:off x="6904238" y="2264332"/>
              <a:ext cx="18102" cy="898034"/>
            </a:xfrm>
            <a:custGeom>
              <a:rect b="b" l="l" r="r" t="t"/>
              <a:pathLst>
                <a:path extrusionOk="0" h="17760" w="358">
                  <a:moveTo>
                    <a:pt x="0" y="1"/>
                  </a:moveTo>
                  <a:lnTo>
                    <a:pt x="0" y="17759"/>
                  </a:lnTo>
                  <a:lnTo>
                    <a:pt x="357" y="17759"/>
                  </a:ln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3" name="Google Shape;253;p31"/>
            <p:cNvSpPr/>
            <p:nvPr/>
          </p:nvSpPr>
          <p:spPr>
            <a:xfrm>
              <a:off x="7074238" y="2264332"/>
              <a:ext cx="18052" cy="898034"/>
            </a:xfrm>
            <a:custGeom>
              <a:rect b="b" l="l" r="r" t="t"/>
              <a:pathLst>
                <a:path extrusionOk="0" h="17760" w="357">
                  <a:moveTo>
                    <a:pt x="0" y="1"/>
                  </a:moveTo>
                  <a:lnTo>
                    <a:pt x="0" y="17759"/>
                  </a:lnTo>
                  <a:lnTo>
                    <a:pt x="357" y="17759"/>
                  </a:ln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4" name="Google Shape;254;p31"/>
            <p:cNvSpPr/>
            <p:nvPr/>
          </p:nvSpPr>
          <p:spPr>
            <a:xfrm>
              <a:off x="7243529" y="2264332"/>
              <a:ext cx="18102" cy="898034"/>
            </a:xfrm>
            <a:custGeom>
              <a:rect b="b" l="l" r="r" t="t"/>
              <a:pathLst>
                <a:path extrusionOk="0" h="17760" w="358">
                  <a:moveTo>
                    <a:pt x="1" y="1"/>
                  </a:moveTo>
                  <a:lnTo>
                    <a:pt x="1" y="17759"/>
                  </a:lnTo>
                  <a:lnTo>
                    <a:pt x="357" y="17759"/>
                  </a:ln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5" name="Google Shape;255;p31"/>
            <p:cNvSpPr/>
            <p:nvPr/>
          </p:nvSpPr>
          <p:spPr>
            <a:xfrm>
              <a:off x="7413579" y="2264332"/>
              <a:ext cx="18102" cy="898034"/>
            </a:xfrm>
            <a:custGeom>
              <a:rect b="b" l="l" r="r" t="t"/>
              <a:pathLst>
                <a:path extrusionOk="0" h="17760" w="358">
                  <a:moveTo>
                    <a:pt x="0" y="1"/>
                  </a:moveTo>
                  <a:lnTo>
                    <a:pt x="0" y="17759"/>
                  </a:lnTo>
                  <a:lnTo>
                    <a:pt x="357" y="17759"/>
                  </a:ln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6" name="Google Shape;256;p31"/>
            <p:cNvSpPr/>
            <p:nvPr/>
          </p:nvSpPr>
          <p:spPr>
            <a:xfrm>
              <a:off x="7582922" y="2264332"/>
              <a:ext cx="18052" cy="898034"/>
            </a:xfrm>
            <a:custGeom>
              <a:rect b="b" l="l" r="r" t="t"/>
              <a:pathLst>
                <a:path extrusionOk="0" h="17760" w="357">
                  <a:moveTo>
                    <a:pt x="0" y="1"/>
                  </a:moveTo>
                  <a:lnTo>
                    <a:pt x="0" y="17759"/>
                  </a:lnTo>
                  <a:lnTo>
                    <a:pt x="357" y="17759"/>
                  </a:ln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7" name="Google Shape;257;p31"/>
            <p:cNvSpPr/>
            <p:nvPr/>
          </p:nvSpPr>
          <p:spPr>
            <a:xfrm>
              <a:off x="7752871" y="2264332"/>
              <a:ext cx="18102" cy="898034"/>
            </a:xfrm>
            <a:custGeom>
              <a:rect b="b" l="l" r="r" t="t"/>
              <a:pathLst>
                <a:path extrusionOk="0" h="17760" w="358">
                  <a:moveTo>
                    <a:pt x="1" y="1"/>
                  </a:moveTo>
                  <a:lnTo>
                    <a:pt x="1" y="17759"/>
                  </a:lnTo>
                  <a:lnTo>
                    <a:pt x="358" y="17759"/>
                  </a:lnTo>
                  <a:lnTo>
                    <a:pt x="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8" name="Google Shape;258;p31"/>
            <p:cNvSpPr/>
            <p:nvPr/>
          </p:nvSpPr>
          <p:spPr>
            <a:xfrm>
              <a:off x="7922213" y="2264332"/>
              <a:ext cx="18102" cy="898034"/>
            </a:xfrm>
            <a:custGeom>
              <a:rect b="b" l="l" r="r" t="t"/>
              <a:pathLst>
                <a:path extrusionOk="0" h="17760" w="358">
                  <a:moveTo>
                    <a:pt x="0" y="1"/>
                  </a:moveTo>
                  <a:lnTo>
                    <a:pt x="0" y="17759"/>
                  </a:lnTo>
                  <a:lnTo>
                    <a:pt x="357" y="17759"/>
                  </a:lnTo>
                  <a:lnTo>
                    <a:pt x="3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9" name="Google Shape;259;p31"/>
            <p:cNvSpPr/>
            <p:nvPr/>
          </p:nvSpPr>
          <p:spPr>
            <a:xfrm>
              <a:off x="8092263" y="2264332"/>
              <a:ext cx="17344" cy="898034"/>
            </a:xfrm>
            <a:custGeom>
              <a:rect b="b" l="l" r="r" t="t"/>
              <a:pathLst>
                <a:path extrusionOk="0" h="17760" w="343">
                  <a:moveTo>
                    <a:pt x="0" y="1"/>
                  </a:moveTo>
                  <a:lnTo>
                    <a:pt x="0" y="17759"/>
                  </a:lnTo>
                  <a:lnTo>
                    <a:pt x="343" y="17759"/>
                  </a:lnTo>
                  <a:lnTo>
                    <a:pt x="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0" name="Google Shape;260;p31"/>
            <p:cNvSpPr/>
            <p:nvPr/>
          </p:nvSpPr>
          <p:spPr>
            <a:xfrm>
              <a:off x="5178354" y="2596443"/>
              <a:ext cx="3092252" cy="749828"/>
            </a:xfrm>
            <a:custGeom>
              <a:rect b="b" l="l" r="r" t="t"/>
              <a:pathLst>
                <a:path extrusionOk="0" h="14829" w="61154">
                  <a:moveTo>
                    <a:pt x="50247" y="1"/>
                  </a:moveTo>
                  <a:cubicBezTo>
                    <a:pt x="43530" y="1"/>
                    <a:pt x="42483" y="8334"/>
                    <a:pt x="39113" y="9572"/>
                  </a:cubicBezTo>
                  <a:cubicBezTo>
                    <a:pt x="38677" y="9735"/>
                    <a:pt x="38279" y="9806"/>
                    <a:pt x="37906" y="9806"/>
                  </a:cubicBezTo>
                  <a:cubicBezTo>
                    <a:pt x="35293" y="9806"/>
                    <a:pt x="33918" y="6294"/>
                    <a:pt x="29054" y="6113"/>
                  </a:cubicBezTo>
                  <a:cubicBezTo>
                    <a:pt x="28953" y="6110"/>
                    <a:pt x="28854" y="6108"/>
                    <a:pt x="28757" y="6108"/>
                  </a:cubicBezTo>
                  <a:cubicBezTo>
                    <a:pt x="23481" y="6108"/>
                    <a:pt x="23390" y="11124"/>
                    <a:pt x="18377" y="11191"/>
                  </a:cubicBezTo>
                  <a:cubicBezTo>
                    <a:pt x="18327" y="11192"/>
                    <a:pt x="18277" y="11192"/>
                    <a:pt x="18227" y="11192"/>
                  </a:cubicBezTo>
                  <a:cubicBezTo>
                    <a:pt x="13990" y="11192"/>
                    <a:pt x="13272" y="9232"/>
                    <a:pt x="9375" y="9232"/>
                  </a:cubicBezTo>
                  <a:cubicBezTo>
                    <a:pt x="8714" y="9232"/>
                    <a:pt x="7960" y="9289"/>
                    <a:pt x="7082" y="9421"/>
                  </a:cubicBezTo>
                  <a:cubicBezTo>
                    <a:pt x="989" y="10340"/>
                    <a:pt x="1" y="14828"/>
                    <a:pt x="1" y="14828"/>
                  </a:cubicBezTo>
                  <a:lnTo>
                    <a:pt x="61154" y="14828"/>
                  </a:lnTo>
                  <a:cubicBezTo>
                    <a:pt x="61154" y="14828"/>
                    <a:pt x="58656" y="803"/>
                    <a:pt x="51135" y="47"/>
                  </a:cubicBezTo>
                  <a:cubicBezTo>
                    <a:pt x="50828" y="16"/>
                    <a:pt x="50532" y="1"/>
                    <a:pt x="50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1" name="Google Shape;261;p31"/>
            <p:cNvSpPr/>
            <p:nvPr/>
          </p:nvSpPr>
          <p:spPr>
            <a:xfrm>
              <a:off x="5226947" y="2212702"/>
              <a:ext cx="946577" cy="591307"/>
            </a:xfrm>
            <a:custGeom>
              <a:rect b="b" l="l" r="r" t="t"/>
              <a:pathLst>
                <a:path extrusionOk="0" h="11694" w="18720">
                  <a:moveTo>
                    <a:pt x="70" y="1"/>
                  </a:moveTo>
                  <a:cubicBezTo>
                    <a:pt x="28" y="1"/>
                    <a:pt x="0" y="28"/>
                    <a:pt x="0" y="56"/>
                  </a:cubicBezTo>
                  <a:lnTo>
                    <a:pt x="0" y="11625"/>
                  </a:lnTo>
                  <a:cubicBezTo>
                    <a:pt x="0" y="11653"/>
                    <a:pt x="28" y="11693"/>
                    <a:pt x="70" y="11693"/>
                  </a:cubicBezTo>
                  <a:lnTo>
                    <a:pt x="18652" y="11693"/>
                  </a:lnTo>
                  <a:cubicBezTo>
                    <a:pt x="18692" y="11693"/>
                    <a:pt x="18720" y="11653"/>
                    <a:pt x="18720" y="11625"/>
                  </a:cubicBezTo>
                  <a:lnTo>
                    <a:pt x="18720" y="56"/>
                  </a:lnTo>
                  <a:cubicBezTo>
                    <a:pt x="18720" y="28"/>
                    <a:pt x="18692" y="1"/>
                    <a:pt x="186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2" name="Google Shape;262;p31"/>
            <p:cNvSpPr/>
            <p:nvPr/>
          </p:nvSpPr>
          <p:spPr>
            <a:xfrm>
              <a:off x="7745286" y="567927"/>
              <a:ext cx="204080" cy="216620"/>
            </a:xfrm>
            <a:custGeom>
              <a:rect b="b" l="l" r="r" t="t"/>
              <a:pathLst>
                <a:path extrusionOk="0" h="4284" w="4036">
                  <a:moveTo>
                    <a:pt x="3191" y="1"/>
                  </a:moveTo>
                  <a:cubicBezTo>
                    <a:pt x="2454" y="1"/>
                    <a:pt x="1380" y="96"/>
                    <a:pt x="851" y="599"/>
                  </a:cubicBezTo>
                  <a:cubicBezTo>
                    <a:pt x="0" y="1423"/>
                    <a:pt x="604" y="2027"/>
                    <a:pt x="604" y="2027"/>
                  </a:cubicBezTo>
                  <a:cubicBezTo>
                    <a:pt x="604" y="2027"/>
                    <a:pt x="14" y="2630"/>
                    <a:pt x="494" y="3371"/>
                  </a:cubicBezTo>
                  <a:cubicBezTo>
                    <a:pt x="759" y="3780"/>
                    <a:pt x="1136" y="3871"/>
                    <a:pt x="1421" y="3871"/>
                  </a:cubicBezTo>
                  <a:cubicBezTo>
                    <a:pt x="1654" y="3871"/>
                    <a:pt x="1825" y="3811"/>
                    <a:pt x="1825" y="3811"/>
                  </a:cubicBezTo>
                  <a:cubicBezTo>
                    <a:pt x="1825" y="3811"/>
                    <a:pt x="2243" y="4284"/>
                    <a:pt x="2796" y="4284"/>
                  </a:cubicBezTo>
                  <a:cubicBezTo>
                    <a:pt x="2915" y="4284"/>
                    <a:pt x="3041" y="4262"/>
                    <a:pt x="3170" y="4208"/>
                  </a:cubicBezTo>
                  <a:cubicBezTo>
                    <a:pt x="3170" y="4208"/>
                    <a:pt x="4035" y="2575"/>
                    <a:pt x="4035" y="2067"/>
                  </a:cubicBezTo>
                  <a:cubicBezTo>
                    <a:pt x="4035" y="1560"/>
                    <a:pt x="3966" y="36"/>
                    <a:pt x="3966" y="36"/>
                  </a:cubicBezTo>
                  <a:cubicBezTo>
                    <a:pt x="3966" y="36"/>
                    <a:pt x="3641" y="1"/>
                    <a:pt x="3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3" name="Google Shape;263;p31"/>
            <p:cNvSpPr/>
            <p:nvPr/>
          </p:nvSpPr>
          <p:spPr>
            <a:xfrm>
              <a:off x="8028399" y="913943"/>
              <a:ext cx="170050" cy="429600"/>
            </a:xfrm>
            <a:custGeom>
              <a:rect b="b" l="l" r="r" t="t"/>
              <a:pathLst>
                <a:path extrusionOk="0" h="8496" w="3363">
                  <a:moveTo>
                    <a:pt x="2594" y="0"/>
                  </a:moveTo>
                  <a:cubicBezTo>
                    <a:pt x="2594" y="0"/>
                    <a:pt x="1" y="1921"/>
                    <a:pt x="371" y="5160"/>
                  </a:cubicBezTo>
                  <a:cubicBezTo>
                    <a:pt x="742" y="8413"/>
                    <a:pt x="1469" y="8496"/>
                    <a:pt x="1469" y="8496"/>
                  </a:cubicBezTo>
                  <a:lnTo>
                    <a:pt x="3363" y="8111"/>
                  </a:lnTo>
                  <a:cubicBezTo>
                    <a:pt x="3075" y="6574"/>
                    <a:pt x="2594" y="0"/>
                    <a:pt x="25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4" name="Google Shape;264;p31"/>
            <p:cNvSpPr/>
            <p:nvPr/>
          </p:nvSpPr>
          <p:spPr>
            <a:xfrm>
              <a:off x="7950681" y="493242"/>
              <a:ext cx="242307" cy="303845"/>
            </a:xfrm>
            <a:custGeom>
              <a:rect b="b" l="l" r="r" t="t"/>
              <a:pathLst>
                <a:path extrusionOk="0" h="6009" w="4792">
                  <a:moveTo>
                    <a:pt x="2627" y="0"/>
                  </a:moveTo>
                  <a:cubicBezTo>
                    <a:pt x="2001" y="0"/>
                    <a:pt x="1381" y="209"/>
                    <a:pt x="1016" y="594"/>
                  </a:cubicBezTo>
                  <a:cubicBezTo>
                    <a:pt x="28" y="1637"/>
                    <a:pt x="1" y="3736"/>
                    <a:pt x="110" y="4135"/>
                  </a:cubicBezTo>
                  <a:cubicBezTo>
                    <a:pt x="220" y="4532"/>
                    <a:pt x="1675" y="5877"/>
                    <a:pt x="1977" y="5987"/>
                  </a:cubicBezTo>
                  <a:cubicBezTo>
                    <a:pt x="2013" y="6001"/>
                    <a:pt x="2059" y="6008"/>
                    <a:pt x="2112" y="6008"/>
                  </a:cubicBezTo>
                  <a:cubicBezTo>
                    <a:pt x="2483" y="6008"/>
                    <a:pt x="3233" y="5645"/>
                    <a:pt x="3857" y="4505"/>
                  </a:cubicBezTo>
                  <a:cubicBezTo>
                    <a:pt x="4570" y="3202"/>
                    <a:pt x="4652" y="2007"/>
                    <a:pt x="4652" y="2007"/>
                  </a:cubicBezTo>
                  <a:cubicBezTo>
                    <a:pt x="4791" y="613"/>
                    <a:pt x="3700" y="0"/>
                    <a:pt x="2627" y="0"/>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5" name="Google Shape;265;p31"/>
            <p:cNvSpPr/>
            <p:nvPr/>
          </p:nvSpPr>
          <p:spPr>
            <a:xfrm>
              <a:off x="7645369" y="762652"/>
              <a:ext cx="514195" cy="825170"/>
            </a:xfrm>
            <a:custGeom>
              <a:rect b="b" l="l" r="r" t="t"/>
              <a:pathLst>
                <a:path extrusionOk="0" h="16319" w="10169">
                  <a:moveTo>
                    <a:pt x="5256" y="0"/>
                  </a:moveTo>
                  <a:lnTo>
                    <a:pt x="370" y="1661"/>
                  </a:lnTo>
                  <a:cubicBezTo>
                    <a:pt x="370" y="1661"/>
                    <a:pt x="206" y="3321"/>
                    <a:pt x="370" y="5669"/>
                  </a:cubicBezTo>
                  <a:cubicBezTo>
                    <a:pt x="535" y="8015"/>
                    <a:pt x="1084" y="10842"/>
                    <a:pt x="1084" y="10842"/>
                  </a:cubicBezTo>
                  <a:cubicBezTo>
                    <a:pt x="1084" y="10842"/>
                    <a:pt x="0" y="14547"/>
                    <a:pt x="302" y="16318"/>
                  </a:cubicBezTo>
                  <a:cubicBezTo>
                    <a:pt x="302" y="16318"/>
                    <a:pt x="2718" y="15358"/>
                    <a:pt x="5407" y="14740"/>
                  </a:cubicBezTo>
                  <a:cubicBezTo>
                    <a:pt x="7679" y="14216"/>
                    <a:pt x="9001" y="14176"/>
                    <a:pt x="9349" y="14176"/>
                  </a:cubicBezTo>
                  <a:cubicBezTo>
                    <a:pt x="9411" y="14176"/>
                    <a:pt x="9442" y="14177"/>
                    <a:pt x="9442" y="14177"/>
                  </a:cubicBezTo>
                  <a:lnTo>
                    <a:pt x="8248" y="10554"/>
                  </a:lnTo>
                  <a:cubicBezTo>
                    <a:pt x="8248" y="10554"/>
                    <a:pt x="10169" y="3925"/>
                    <a:pt x="10169" y="2992"/>
                  </a:cubicBezTo>
                  <a:lnTo>
                    <a:pt x="7177" y="522"/>
                  </a:lnTo>
                  <a:lnTo>
                    <a:pt x="52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6" name="Google Shape;266;p31"/>
            <p:cNvSpPr/>
            <p:nvPr/>
          </p:nvSpPr>
          <p:spPr>
            <a:xfrm>
              <a:off x="7902138" y="658539"/>
              <a:ext cx="115238" cy="267236"/>
            </a:xfrm>
            <a:custGeom>
              <a:rect b="b" l="l" r="r" t="t"/>
              <a:pathLst>
                <a:path extrusionOk="0" h="5285" w="2279">
                  <a:moveTo>
                    <a:pt x="1043" y="1"/>
                  </a:moveTo>
                  <a:lnTo>
                    <a:pt x="0" y="2608"/>
                  </a:lnTo>
                  <a:cubicBezTo>
                    <a:pt x="302" y="4310"/>
                    <a:pt x="2031" y="5285"/>
                    <a:pt x="2031" y="5285"/>
                  </a:cubicBezTo>
                  <a:lnTo>
                    <a:pt x="2278" y="4022"/>
                  </a:lnTo>
                  <a:cubicBezTo>
                    <a:pt x="2278" y="4022"/>
                    <a:pt x="2099" y="3926"/>
                    <a:pt x="2031" y="3185"/>
                  </a:cubicBezTo>
                  <a:cubicBezTo>
                    <a:pt x="1976" y="2444"/>
                    <a:pt x="2278" y="1867"/>
                    <a:pt x="2278" y="1867"/>
                  </a:cubicBezTo>
                  <a:lnTo>
                    <a:pt x="1043" y="1"/>
                  </a:ln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7" name="Google Shape;267;p31"/>
            <p:cNvSpPr/>
            <p:nvPr/>
          </p:nvSpPr>
          <p:spPr>
            <a:xfrm>
              <a:off x="7918066" y="429783"/>
              <a:ext cx="350517" cy="255909"/>
            </a:xfrm>
            <a:custGeom>
              <a:rect b="b" l="l" r="r" t="t"/>
              <a:pathLst>
                <a:path extrusionOk="0" h="5061" w="6932">
                  <a:moveTo>
                    <a:pt x="3428" y="0"/>
                  </a:moveTo>
                  <a:cubicBezTo>
                    <a:pt x="2962" y="0"/>
                    <a:pt x="2572" y="83"/>
                    <a:pt x="2361" y="202"/>
                  </a:cubicBezTo>
                  <a:cubicBezTo>
                    <a:pt x="2361" y="202"/>
                    <a:pt x="2309" y="195"/>
                    <a:pt x="2222" y="195"/>
                  </a:cubicBezTo>
                  <a:cubicBezTo>
                    <a:pt x="1900" y="195"/>
                    <a:pt x="1091" y="297"/>
                    <a:pt x="604" y="1258"/>
                  </a:cubicBezTo>
                  <a:cubicBezTo>
                    <a:pt x="0" y="2466"/>
                    <a:pt x="508" y="5060"/>
                    <a:pt x="508" y="5060"/>
                  </a:cubicBezTo>
                  <a:cubicBezTo>
                    <a:pt x="508" y="5060"/>
                    <a:pt x="1318" y="4539"/>
                    <a:pt x="1427" y="3853"/>
                  </a:cubicBezTo>
                  <a:cubicBezTo>
                    <a:pt x="1427" y="3853"/>
                    <a:pt x="1455" y="3861"/>
                    <a:pt x="1501" y="3861"/>
                  </a:cubicBezTo>
                  <a:cubicBezTo>
                    <a:pt x="1624" y="3861"/>
                    <a:pt x="1884" y="3802"/>
                    <a:pt x="2114" y="3372"/>
                  </a:cubicBezTo>
                  <a:cubicBezTo>
                    <a:pt x="2430" y="2796"/>
                    <a:pt x="2388" y="2371"/>
                    <a:pt x="2388" y="2371"/>
                  </a:cubicBezTo>
                  <a:lnTo>
                    <a:pt x="2388" y="2371"/>
                  </a:lnTo>
                  <a:cubicBezTo>
                    <a:pt x="2388" y="2371"/>
                    <a:pt x="2745" y="2988"/>
                    <a:pt x="3568" y="3496"/>
                  </a:cubicBezTo>
                  <a:cubicBezTo>
                    <a:pt x="3903" y="3702"/>
                    <a:pt x="4154" y="3763"/>
                    <a:pt x="4334" y="3763"/>
                  </a:cubicBezTo>
                  <a:cubicBezTo>
                    <a:pt x="4597" y="3763"/>
                    <a:pt x="4708" y="3633"/>
                    <a:pt x="4708" y="3633"/>
                  </a:cubicBezTo>
                  <a:cubicBezTo>
                    <a:pt x="4708" y="3633"/>
                    <a:pt x="4994" y="3862"/>
                    <a:pt x="5395" y="3862"/>
                  </a:cubicBezTo>
                  <a:cubicBezTo>
                    <a:pt x="5616" y="3862"/>
                    <a:pt x="5872" y="3793"/>
                    <a:pt x="6135" y="3578"/>
                  </a:cubicBezTo>
                  <a:cubicBezTo>
                    <a:pt x="6889" y="2960"/>
                    <a:pt x="6931" y="1657"/>
                    <a:pt x="5751" y="751"/>
                  </a:cubicBezTo>
                  <a:cubicBezTo>
                    <a:pt x="5037" y="195"/>
                    <a:pt x="4142"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8" name="Google Shape;268;p31"/>
            <p:cNvSpPr/>
            <p:nvPr/>
          </p:nvSpPr>
          <p:spPr>
            <a:xfrm>
              <a:off x="8102629" y="1291512"/>
              <a:ext cx="198518" cy="213688"/>
            </a:xfrm>
            <a:custGeom>
              <a:rect b="b" l="l" r="r" t="t"/>
              <a:pathLst>
                <a:path extrusionOk="0" h="4226" w="3926">
                  <a:moveTo>
                    <a:pt x="1721" y="1"/>
                  </a:moveTo>
                  <a:cubicBezTo>
                    <a:pt x="1608" y="1"/>
                    <a:pt x="1355" y="50"/>
                    <a:pt x="852" y="342"/>
                  </a:cubicBezTo>
                  <a:cubicBezTo>
                    <a:pt x="83" y="767"/>
                    <a:pt x="1" y="1029"/>
                    <a:pt x="1" y="1029"/>
                  </a:cubicBezTo>
                  <a:lnTo>
                    <a:pt x="2375" y="4226"/>
                  </a:lnTo>
                  <a:lnTo>
                    <a:pt x="3926" y="3430"/>
                  </a:lnTo>
                  <a:lnTo>
                    <a:pt x="1799" y="13"/>
                  </a:lnTo>
                  <a:cubicBezTo>
                    <a:pt x="1799" y="13"/>
                    <a:pt x="1778" y="1"/>
                    <a:pt x="1721" y="1"/>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69" name="Google Shape;269;p31"/>
            <p:cNvSpPr/>
            <p:nvPr/>
          </p:nvSpPr>
          <p:spPr>
            <a:xfrm>
              <a:off x="7655078" y="1446190"/>
              <a:ext cx="807776" cy="440674"/>
            </a:xfrm>
            <a:custGeom>
              <a:rect b="b" l="l" r="r" t="t"/>
              <a:pathLst>
                <a:path extrusionOk="0" h="8715" w="15975">
                  <a:moveTo>
                    <a:pt x="9031" y="1"/>
                  </a:moveTo>
                  <a:cubicBezTo>
                    <a:pt x="9031" y="1"/>
                    <a:pt x="3898" y="206"/>
                    <a:pt x="110" y="2800"/>
                  </a:cubicBezTo>
                  <a:cubicBezTo>
                    <a:pt x="110" y="2800"/>
                    <a:pt x="0" y="4392"/>
                    <a:pt x="3212" y="6382"/>
                  </a:cubicBezTo>
                  <a:cubicBezTo>
                    <a:pt x="6436" y="8372"/>
                    <a:pt x="10883" y="8715"/>
                    <a:pt x="10883" y="8715"/>
                  </a:cubicBezTo>
                  <a:lnTo>
                    <a:pt x="15975" y="4941"/>
                  </a:lnTo>
                  <a:lnTo>
                    <a:pt x="90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0" name="Google Shape;270;p31"/>
            <p:cNvSpPr/>
            <p:nvPr/>
          </p:nvSpPr>
          <p:spPr>
            <a:xfrm>
              <a:off x="8136659" y="1691835"/>
              <a:ext cx="369226" cy="643338"/>
            </a:xfrm>
            <a:custGeom>
              <a:rect b="b" l="l" r="r" t="t"/>
              <a:pathLst>
                <a:path extrusionOk="0" h="12723" w="7302">
                  <a:moveTo>
                    <a:pt x="6314" y="1"/>
                  </a:moveTo>
                  <a:lnTo>
                    <a:pt x="3911" y="2155"/>
                  </a:lnTo>
                  <a:cubicBezTo>
                    <a:pt x="3911" y="2155"/>
                    <a:pt x="1880" y="3679"/>
                    <a:pt x="934" y="6629"/>
                  </a:cubicBezTo>
                  <a:cubicBezTo>
                    <a:pt x="1" y="9566"/>
                    <a:pt x="28" y="12228"/>
                    <a:pt x="28" y="12228"/>
                  </a:cubicBezTo>
                  <a:lnTo>
                    <a:pt x="1181" y="12722"/>
                  </a:lnTo>
                  <a:cubicBezTo>
                    <a:pt x="1181" y="12722"/>
                    <a:pt x="6753" y="5092"/>
                    <a:pt x="7027" y="2910"/>
                  </a:cubicBezTo>
                  <a:cubicBezTo>
                    <a:pt x="7302" y="728"/>
                    <a:pt x="6314" y="1"/>
                    <a:pt x="6314" y="1"/>
                  </a:cubicBez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1" name="Google Shape;271;p31"/>
            <p:cNvSpPr/>
            <p:nvPr/>
          </p:nvSpPr>
          <p:spPr>
            <a:xfrm>
              <a:off x="8115826" y="2258770"/>
              <a:ext cx="102040" cy="208227"/>
            </a:xfrm>
            <a:custGeom>
              <a:rect b="b" l="l" r="r" t="t"/>
              <a:pathLst>
                <a:path extrusionOk="0" h="4118" w="2018">
                  <a:moveTo>
                    <a:pt x="591" y="1"/>
                  </a:moveTo>
                  <a:lnTo>
                    <a:pt x="1" y="1085"/>
                  </a:lnTo>
                  <a:cubicBezTo>
                    <a:pt x="1" y="1085"/>
                    <a:pt x="124" y="1744"/>
                    <a:pt x="248" y="2361"/>
                  </a:cubicBezTo>
                  <a:cubicBezTo>
                    <a:pt x="357" y="2961"/>
                    <a:pt x="832" y="4118"/>
                    <a:pt x="1364" y="4118"/>
                  </a:cubicBezTo>
                  <a:cubicBezTo>
                    <a:pt x="1367" y="4118"/>
                    <a:pt x="1370" y="4118"/>
                    <a:pt x="1373" y="4118"/>
                  </a:cubicBezTo>
                  <a:cubicBezTo>
                    <a:pt x="1895" y="4118"/>
                    <a:pt x="2018" y="3748"/>
                    <a:pt x="2018" y="3748"/>
                  </a:cubicBezTo>
                  <a:cubicBezTo>
                    <a:pt x="1785" y="2910"/>
                    <a:pt x="1730" y="811"/>
                    <a:pt x="1730" y="811"/>
                  </a:cubicBezTo>
                  <a:lnTo>
                    <a:pt x="591" y="1"/>
                  </a:ln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2" name="Google Shape;272;p31"/>
            <p:cNvSpPr/>
            <p:nvPr/>
          </p:nvSpPr>
          <p:spPr>
            <a:xfrm>
              <a:off x="8081139" y="2286530"/>
              <a:ext cx="174702" cy="238161"/>
            </a:xfrm>
            <a:custGeom>
              <a:rect b="b" l="l" r="r" t="t"/>
              <a:pathLst>
                <a:path extrusionOk="0" h="4710" w="3455">
                  <a:moveTo>
                    <a:pt x="2526" y="2087"/>
                  </a:moveTo>
                  <a:cubicBezTo>
                    <a:pt x="2526" y="2090"/>
                    <a:pt x="2527" y="2094"/>
                    <a:pt x="2527" y="2098"/>
                  </a:cubicBezTo>
                  <a:lnTo>
                    <a:pt x="2527" y="2098"/>
                  </a:lnTo>
                  <a:cubicBezTo>
                    <a:pt x="2527" y="2091"/>
                    <a:pt x="2526" y="2087"/>
                    <a:pt x="2526" y="2087"/>
                  </a:cubicBezTo>
                  <a:close/>
                  <a:moveTo>
                    <a:pt x="975" y="1"/>
                  </a:moveTo>
                  <a:cubicBezTo>
                    <a:pt x="975" y="1"/>
                    <a:pt x="440" y="440"/>
                    <a:pt x="220" y="1016"/>
                  </a:cubicBezTo>
                  <a:cubicBezTo>
                    <a:pt x="14" y="1607"/>
                    <a:pt x="1" y="1895"/>
                    <a:pt x="1" y="1895"/>
                  </a:cubicBezTo>
                  <a:lnTo>
                    <a:pt x="220" y="2361"/>
                  </a:lnTo>
                  <a:lnTo>
                    <a:pt x="659" y="1977"/>
                  </a:lnTo>
                  <a:cubicBezTo>
                    <a:pt x="659" y="1977"/>
                    <a:pt x="700" y="2553"/>
                    <a:pt x="920" y="3117"/>
                  </a:cubicBezTo>
                  <a:cubicBezTo>
                    <a:pt x="1154" y="3679"/>
                    <a:pt x="2197" y="4639"/>
                    <a:pt x="2841" y="4708"/>
                  </a:cubicBezTo>
                  <a:cubicBezTo>
                    <a:pt x="2851" y="4709"/>
                    <a:pt x="2860" y="4710"/>
                    <a:pt x="2869" y="4710"/>
                  </a:cubicBezTo>
                  <a:cubicBezTo>
                    <a:pt x="3455" y="4710"/>
                    <a:pt x="2581" y="2543"/>
                    <a:pt x="2527" y="2098"/>
                  </a:cubicBezTo>
                  <a:lnTo>
                    <a:pt x="2527" y="2098"/>
                  </a:lnTo>
                  <a:cubicBezTo>
                    <a:pt x="2531" y="2147"/>
                    <a:pt x="2528" y="2347"/>
                    <a:pt x="2232" y="2347"/>
                  </a:cubicBezTo>
                  <a:cubicBezTo>
                    <a:pt x="2190" y="2347"/>
                    <a:pt x="2142" y="2343"/>
                    <a:pt x="2087" y="2334"/>
                  </a:cubicBezTo>
                  <a:cubicBezTo>
                    <a:pt x="1606" y="2251"/>
                    <a:pt x="989" y="1140"/>
                    <a:pt x="9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3" name="Google Shape;273;p31"/>
            <p:cNvSpPr/>
            <p:nvPr/>
          </p:nvSpPr>
          <p:spPr>
            <a:xfrm>
              <a:off x="7581506" y="843860"/>
              <a:ext cx="212424" cy="522539"/>
            </a:xfrm>
            <a:custGeom>
              <a:rect b="b" l="l" r="r" t="t"/>
              <a:pathLst>
                <a:path extrusionOk="0" h="10334" w="4201">
                  <a:moveTo>
                    <a:pt x="1798" y="0"/>
                  </a:moveTo>
                  <a:cubicBezTo>
                    <a:pt x="1414" y="28"/>
                    <a:pt x="1" y="1523"/>
                    <a:pt x="727" y="5174"/>
                  </a:cubicBezTo>
                  <a:cubicBezTo>
                    <a:pt x="1469" y="8811"/>
                    <a:pt x="2279" y="10334"/>
                    <a:pt x="2279" y="10334"/>
                  </a:cubicBezTo>
                  <a:lnTo>
                    <a:pt x="4200" y="9937"/>
                  </a:lnTo>
                  <a:cubicBezTo>
                    <a:pt x="4200" y="9937"/>
                    <a:pt x="3953" y="2910"/>
                    <a:pt x="3404" y="1606"/>
                  </a:cubicBezTo>
                  <a:cubicBezTo>
                    <a:pt x="2855" y="316"/>
                    <a:pt x="1798" y="0"/>
                    <a:pt x="179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4" name="Google Shape;274;p31"/>
            <p:cNvSpPr/>
            <p:nvPr/>
          </p:nvSpPr>
          <p:spPr>
            <a:xfrm>
              <a:off x="8102629" y="1196399"/>
              <a:ext cx="480266" cy="367102"/>
            </a:xfrm>
            <a:custGeom>
              <a:rect b="b" l="l" r="r" t="t"/>
              <a:pathLst>
                <a:path extrusionOk="0" h="7260" w="9498">
                  <a:moveTo>
                    <a:pt x="9497" y="0"/>
                  </a:moveTo>
                  <a:lnTo>
                    <a:pt x="2540" y="562"/>
                  </a:lnTo>
                  <a:lnTo>
                    <a:pt x="1" y="7259"/>
                  </a:lnTo>
                  <a:lnTo>
                    <a:pt x="7124" y="6299"/>
                  </a:lnTo>
                  <a:lnTo>
                    <a:pt x="94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5" name="Google Shape;275;p31"/>
            <p:cNvSpPr/>
            <p:nvPr/>
          </p:nvSpPr>
          <p:spPr>
            <a:xfrm>
              <a:off x="7947192" y="1425408"/>
              <a:ext cx="212373" cy="138093"/>
            </a:xfrm>
            <a:custGeom>
              <a:rect b="b" l="l" r="r" t="t"/>
              <a:pathLst>
                <a:path extrusionOk="0" h="2731" w="4200">
                  <a:moveTo>
                    <a:pt x="4200" y="0"/>
                  </a:moveTo>
                  <a:lnTo>
                    <a:pt x="1" y="1208"/>
                  </a:lnTo>
                  <a:lnTo>
                    <a:pt x="3075" y="2730"/>
                  </a:lnTo>
                  <a:lnTo>
                    <a:pt x="420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6" name="Google Shape;276;p31"/>
            <p:cNvSpPr/>
            <p:nvPr/>
          </p:nvSpPr>
          <p:spPr>
            <a:xfrm>
              <a:off x="7696693" y="1286607"/>
              <a:ext cx="405986" cy="218592"/>
            </a:xfrm>
            <a:custGeom>
              <a:rect b="b" l="l" r="r" t="t"/>
              <a:pathLst>
                <a:path extrusionOk="0" h="4323" w="8029">
                  <a:moveTo>
                    <a:pt x="1880" y="0"/>
                  </a:moveTo>
                  <a:cubicBezTo>
                    <a:pt x="1880" y="0"/>
                    <a:pt x="1373" y="233"/>
                    <a:pt x="1" y="1578"/>
                  </a:cubicBezTo>
                  <a:cubicBezTo>
                    <a:pt x="1" y="1578"/>
                    <a:pt x="3829" y="3733"/>
                    <a:pt x="7439" y="4323"/>
                  </a:cubicBezTo>
                  <a:lnTo>
                    <a:pt x="8029" y="3157"/>
                  </a:lnTo>
                  <a:lnTo>
                    <a:pt x="1880" y="0"/>
                  </a:ln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7" name="Google Shape;277;p31"/>
            <p:cNvSpPr/>
            <p:nvPr/>
          </p:nvSpPr>
          <p:spPr>
            <a:xfrm>
              <a:off x="8065868" y="1439920"/>
              <a:ext cx="88185" cy="84039"/>
            </a:xfrm>
            <a:custGeom>
              <a:rect b="b" l="l" r="r" t="t"/>
              <a:pathLst>
                <a:path extrusionOk="0" h="1662" w="1744">
                  <a:moveTo>
                    <a:pt x="248" y="1"/>
                  </a:moveTo>
                  <a:cubicBezTo>
                    <a:pt x="248" y="1"/>
                    <a:pt x="1" y="1071"/>
                    <a:pt x="138" y="1291"/>
                  </a:cubicBezTo>
                  <a:lnTo>
                    <a:pt x="1057" y="1662"/>
                  </a:lnTo>
                  <a:lnTo>
                    <a:pt x="1743" y="1"/>
                  </a:ln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8" name="Google Shape;278;p31"/>
            <p:cNvSpPr/>
            <p:nvPr/>
          </p:nvSpPr>
          <p:spPr>
            <a:xfrm>
              <a:off x="7961047" y="1789678"/>
              <a:ext cx="422015" cy="615578"/>
            </a:xfrm>
            <a:custGeom>
              <a:rect b="b" l="l" r="r" t="t"/>
              <a:pathLst>
                <a:path extrusionOk="0" h="12174" w="8346">
                  <a:moveTo>
                    <a:pt x="7426" y="0"/>
                  </a:moveTo>
                  <a:lnTo>
                    <a:pt x="4832" y="1922"/>
                  </a:lnTo>
                  <a:cubicBezTo>
                    <a:pt x="4832" y="1922"/>
                    <a:pt x="2663" y="3239"/>
                    <a:pt x="1443" y="6081"/>
                  </a:cubicBezTo>
                  <a:cubicBezTo>
                    <a:pt x="235" y="8921"/>
                    <a:pt x="1" y="11583"/>
                    <a:pt x="1" y="11583"/>
                  </a:cubicBezTo>
                  <a:lnTo>
                    <a:pt x="1113" y="12174"/>
                  </a:lnTo>
                  <a:cubicBezTo>
                    <a:pt x="1113" y="12174"/>
                    <a:pt x="7384" y="5106"/>
                    <a:pt x="7865" y="2965"/>
                  </a:cubicBezTo>
                  <a:cubicBezTo>
                    <a:pt x="8345" y="811"/>
                    <a:pt x="7426" y="0"/>
                    <a:pt x="7426" y="0"/>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79" name="Google Shape;279;p31"/>
            <p:cNvSpPr/>
            <p:nvPr/>
          </p:nvSpPr>
          <p:spPr>
            <a:xfrm>
              <a:off x="7938849" y="2324757"/>
              <a:ext cx="88893" cy="211159"/>
            </a:xfrm>
            <a:custGeom>
              <a:rect b="b" l="l" r="r" t="t"/>
              <a:pathLst>
                <a:path extrusionOk="0" h="4176" w="1758">
                  <a:moveTo>
                    <a:pt x="701" y="0"/>
                  </a:moveTo>
                  <a:lnTo>
                    <a:pt x="1" y="1016"/>
                  </a:lnTo>
                  <a:cubicBezTo>
                    <a:pt x="1" y="1016"/>
                    <a:pt x="70" y="1688"/>
                    <a:pt x="125" y="2306"/>
                  </a:cubicBezTo>
                  <a:cubicBezTo>
                    <a:pt x="193" y="2923"/>
                    <a:pt x="550" y="4130"/>
                    <a:pt x="1086" y="4172"/>
                  </a:cubicBezTo>
                  <a:cubicBezTo>
                    <a:pt x="1114" y="4174"/>
                    <a:pt x="1141" y="4175"/>
                    <a:pt x="1167" y="4175"/>
                  </a:cubicBezTo>
                  <a:cubicBezTo>
                    <a:pt x="1623" y="4175"/>
                    <a:pt x="1757" y="3856"/>
                    <a:pt x="1757" y="3856"/>
                  </a:cubicBezTo>
                  <a:cubicBezTo>
                    <a:pt x="1607" y="3005"/>
                    <a:pt x="1757" y="906"/>
                    <a:pt x="1757" y="906"/>
                  </a:cubicBezTo>
                  <a:lnTo>
                    <a:pt x="701" y="0"/>
                  </a:ln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80" name="Google Shape;280;p31"/>
            <p:cNvSpPr/>
            <p:nvPr/>
          </p:nvSpPr>
          <p:spPr>
            <a:xfrm>
              <a:off x="7897942" y="2350393"/>
              <a:ext cx="159634" cy="246656"/>
            </a:xfrm>
            <a:custGeom>
              <a:rect b="b" l="l" r="r" t="t"/>
              <a:pathLst>
                <a:path extrusionOk="0" h="4878" w="3157">
                  <a:moveTo>
                    <a:pt x="2498" y="2224"/>
                  </a:moveTo>
                  <a:cubicBezTo>
                    <a:pt x="2498" y="2228"/>
                    <a:pt x="2498" y="2233"/>
                    <a:pt x="2499" y="2238"/>
                  </a:cubicBezTo>
                  <a:lnTo>
                    <a:pt x="2499" y="2238"/>
                  </a:lnTo>
                  <a:cubicBezTo>
                    <a:pt x="2499" y="2229"/>
                    <a:pt x="2498" y="2224"/>
                    <a:pt x="2498" y="2224"/>
                  </a:cubicBezTo>
                  <a:close/>
                  <a:moveTo>
                    <a:pt x="1153" y="0"/>
                  </a:moveTo>
                  <a:cubicBezTo>
                    <a:pt x="1153" y="0"/>
                    <a:pt x="577" y="385"/>
                    <a:pt x="303" y="948"/>
                  </a:cubicBezTo>
                  <a:cubicBezTo>
                    <a:pt x="41" y="1524"/>
                    <a:pt x="1" y="1799"/>
                    <a:pt x="1" y="1799"/>
                  </a:cubicBezTo>
                  <a:lnTo>
                    <a:pt x="179" y="2278"/>
                  </a:lnTo>
                  <a:lnTo>
                    <a:pt x="645" y="1949"/>
                  </a:lnTo>
                  <a:lnTo>
                    <a:pt x="645" y="1949"/>
                  </a:lnTo>
                  <a:cubicBezTo>
                    <a:pt x="645" y="1949"/>
                    <a:pt x="632" y="2525"/>
                    <a:pt x="810" y="3102"/>
                  </a:cubicBezTo>
                  <a:cubicBezTo>
                    <a:pt x="989" y="3678"/>
                    <a:pt x="1935" y="4736"/>
                    <a:pt x="2566" y="4873"/>
                  </a:cubicBezTo>
                  <a:cubicBezTo>
                    <a:pt x="2583" y="4876"/>
                    <a:pt x="2598" y="4877"/>
                    <a:pt x="2612" y="4877"/>
                  </a:cubicBezTo>
                  <a:cubicBezTo>
                    <a:pt x="3156" y="4877"/>
                    <a:pt x="2513" y="2700"/>
                    <a:pt x="2499" y="2238"/>
                  </a:cubicBezTo>
                  <a:lnTo>
                    <a:pt x="2499" y="2238"/>
                  </a:lnTo>
                  <a:cubicBezTo>
                    <a:pt x="2498" y="2291"/>
                    <a:pt x="2476" y="2470"/>
                    <a:pt x="2232" y="2470"/>
                  </a:cubicBezTo>
                  <a:cubicBezTo>
                    <a:pt x="2180" y="2470"/>
                    <a:pt x="2118" y="2462"/>
                    <a:pt x="2045" y="2443"/>
                  </a:cubicBezTo>
                  <a:cubicBezTo>
                    <a:pt x="1565" y="2306"/>
                    <a:pt x="1057" y="1153"/>
                    <a:pt x="11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grpSp>
          <p:nvGrpSpPr>
            <p:cNvPr id="281" name="Google Shape;281;p31"/>
            <p:cNvGrpSpPr/>
            <p:nvPr/>
          </p:nvGrpSpPr>
          <p:grpSpPr>
            <a:xfrm>
              <a:off x="5049800" y="1992800"/>
              <a:ext cx="408900" cy="408900"/>
              <a:chOff x="1731750" y="1430575"/>
              <a:chExt cx="408900" cy="408900"/>
            </a:xfrm>
          </p:grpSpPr>
          <p:sp>
            <p:nvSpPr>
              <p:cNvPr id="282" name="Google Shape;282;p31"/>
              <p:cNvSpPr/>
              <p:nvPr/>
            </p:nvSpPr>
            <p:spPr>
              <a:xfrm>
                <a:off x="1731750" y="1430575"/>
                <a:ext cx="408900" cy="40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83" name="Google Shape;283;p31"/>
              <p:cNvSpPr/>
              <p:nvPr/>
            </p:nvSpPr>
            <p:spPr>
              <a:xfrm>
                <a:off x="1773000" y="1471825"/>
                <a:ext cx="326400" cy="326400"/>
              </a:xfrm>
              <a:prstGeom prst="mathMultiply">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grpSp>
      </p:grpSp>
      <p:sp>
        <p:nvSpPr>
          <p:cNvPr id="284" name="Google Shape;284;p31"/>
          <p:cNvSpPr txBox="1"/>
          <p:nvPr>
            <p:ph type="ctrTitle"/>
          </p:nvPr>
        </p:nvSpPr>
        <p:spPr>
          <a:xfrm>
            <a:off x="290550" y="591975"/>
            <a:ext cx="5457000" cy="2793300"/>
          </a:xfrm>
          <a:prstGeom prst="rect">
            <a:avLst/>
          </a:prstGeom>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i="1" lang="en" sz="3000">
                <a:latin typeface="Verdana"/>
                <a:ea typeface="Verdana"/>
                <a:cs typeface="Verdana"/>
                <a:sym typeface="Verdana"/>
              </a:rPr>
              <a:t>進擊的巨頭—--</a:t>
            </a:r>
            <a:endParaRPr i="1" sz="3000">
              <a:latin typeface="Verdana"/>
              <a:ea typeface="Verdana"/>
              <a:cs typeface="Verdana"/>
              <a:sym typeface="Verdana"/>
            </a:endParaRPr>
          </a:p>
          <a:p>
            <a:pPr indent="0" lvl="0" marL="0" rtl="0" algn="l">
              <a:lnSpc>
                <a:spcPct val="115000"/>
              </a:lnSpc>
              <a:spcBef>
                <a:spcPts val="0"/>
              </a:spcBef>
              <a:spcAft>
                <a:spcPts val="0"/>
              </a:spcAft>
              <a:buNone/>
            </a:pPr>
            <a:r>
              <a:rPr i="1" lang="en" sz="3000">
                <a:latin typeface="Verdana"/>
                <a:ea typeface="Verdana"/>
                <a:cs typeface="Verdana"/>
                <a:sym typeface="Verdana"/>
              </a:rPr>
              <a:t>熱門網站的流量密碼 !</a:t>
            </a:r>
            <a:endParaRPr i="1" sz="3000">
              <a:latin typeface="Verdana"/>
              <a:ea typeface="Verdana"/>
              <a:cs typeface="Verdana"/>
              <a:sym typeface="Verdana"/>
            </a:endParaRPr>
          </a:p>
          <a:p>
            <a:pPr indent="0" lvl="0" marL="0" rtl="0" algn="l">
              <a:lnSpc>
                <a:spcPct val="115000"/>
              </a:lnSpc>
              <a:spcBef>
                <a:spcPts val="0"/>
              </a:spcBef>
              <a:spcAft>
                <a:spcPts val="0"/>
              </a:spcAft>
              <a:buNone/>
            </a:pPr>
            <a:r>
              <a:rPr i="1" lang="en" sz="3000">
                <a:latin typeface="Verdana"/>
                <a:ea typeface="Verdana"/>
                <a:cs typeface="Verdana"/>
                <a:sym typeface="Verdana"/>
              </a:rPr>
              <a:t>Attack on Titan—-</a:t>
            </a:r>
            <a:endParaRPr i="1" sz="3000">
              <a:latin typeface="Verdana"/>
              <a:ea typeface="Verdana"/>
              <a:cs typeface="Verdana"/>
              <a:sym typeface="Verdana"/>
            </a:endParaRPr>
          </a:p>
          <a:p>
            <a:pPr indent="0" lvl="0" marL="0" rtl="0" algn="l">
              <a:lnSpc>
                <a:spcPct val="115000"/>
              </a:lnSpc>
              <a:spcBef>
                <a:spcPts val="0"/>
              </a:spcBef>
              <a:spcAft>
                <a:spcPts val="0"/>
              </a:spcAft>
              <a:buNone/>
            </a:pPr>
            <a:r>
              <a:rPr i="1" lang="en" sz="3000">
                <a:latin typeface="Verdana"/>
                <a:ea typeface="Verdana"/>
                <a:cs typeface="Verdana"/>
                <a:sym typeface="Verdana"/>
              </a:rPr>
              <a:t>The Secret </a:t>
            </a:r>
            <a:endParaRPr i="1" sz="3000">
              <a:latin typeface="Verdana"/>
              <a:ea typeface="Verdana"/>
              <a:cs typeface="Verdana"/>
              <a:sym typeface="Verdana"/>
            </a:endParaRPr>
          </a:p>
          <a:p>
            <a:pPr indent="0" lvl="0" marL="0" rtl="0" algn="l">
              <a:lnSpc>
                <a:spcPct val="115000"/>
              </a:lnSpc>
              <a:spcBef>
                <a:spcPts val="0"/>
              </a:spcBef>
              <a:spcAft>
                <a:spcPts val="0"/>
              </a:spcAft>
              <a:buNone/>
            </a:pPr>
            <a:r>
              <a:rPr i="1" lang="en" sz="3000">
                <a:latin typeface="Verdana"/>
                <a:ea typeface="Verdana"/>
                <a:cs typeface="Verdana"/>
                <a:sym typeface="Verdana"/>
              </a:rPr>
              <a:t>of hot </a:t>
            </a:r>
            <a:r>
              <a:rPr i="1" lang="en" sz="3000">
                <a:latin typeface="Verdana"/>
                <a:ea typeface="Verdana"/>
                <a:cs typeface="Verdana"/>
                <a:sym typeface="Verdana"/>
              </a:rPr>
              <a:t>Website</a:t>
            </a:r>
            <a:endParaRPr i="1" sz="3000">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0"/>
          <p:cNvSpPr txBox="1"/>
          <p:nvPr>
            <p:ph type="title"/>
          </p:nvPr>
        </p:nvSpPr>
        <p:spPr>
          <a:xfrm>
            <a:off x="713225" y="539500"/>
            <a:ext cx="7717500" cy="62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t>Pie Chart</a:t>
            </a:r>
            <a:endParaRPr sz="3500"/>
          </a:p>
        </p:txBody>
      </p:sp>
      <p:grpSp>
        <p:nvGrpSpPr>
          <p:cNvPr id="535" name="Google Shape;535;p40"/>
          <p:cNvGrpSpPr/>
          <p:nvPr/>
        </p:nvGrpSpPr>
        <p:grpSpPr>
          <a:xfrm>
            <a:off x="1436215" y="1716492"/>
            <a:ext cx="1558474" cy="1558474"/>
            <a:chOff x="4049800" y="640400"/>
            <a:chExt cx="858900" cy="858900"/>
          </a:xfrm>
        </p:grpSpPr>
        <p:sp>
          <p:nvSpPr>
            <p:cNvPr id="536" name="Google Shape;536;p40"/>
            <p:cNvSpPr/>
            <p:nvPr/>
          </p:nvSpPr>
          <p:spPr>
            <a:xfrm>
              <a:off x="4049800" y="640400"/>
              <a:ext cx="858900" cy="8589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0"/>
            <p:cNvSpPr/>
            <p:nvPr/>
          </p:nvSpPr>
          <p:spPr>
            <a:xfrm>
              <a:off x="4049800" y="640400"/>
              <a:ext cx="858900" cy="858900"/>
            </a:xfrm>
            <a:prstGeom prst="blockArc">
              <a:avLst>
                <a:gd fmla="val 16183068"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40"/>
          <p:cNvGrpSpPr/>
          <p:nvPr/>
        </p:nvGrpSpPr>
        <p:grpSpPr>
          <a:xfrm>
            <a:off x="3792756" y="1716492"/>
            <a:ext cx="1558474" cy="1558474"/>
            <a:chOff x="4049800" y="640400"/>
            <a:chExt cx="858900" cy="858900"/>
          </a:xfrm>
        </p:grpSpPr>
        <p:sp>
          <p:nvSpPr>
            <p:cNvPr id="539" name="Google Shape;539;p40"/>
            <p:cNvSpPr/>
            <p:nvPr/>
          </p:nvSpPr>
          <p:spPr>
            <a:xfrm>
              <a:off x="4049800" y="640400"/>
              <a:ext cx="858900" cy="858900"/>
            </a:xfrm>
            <a:prstGeom prst="donut">
              <a:avLst>
                <a:gd fmla="val 25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0"/>
            <p:cNvSpPr/>
            <p:nvPr/>
          </p:nvSpPr>
          <p:spPr>
            <a:xfrm>
              <a:off x="4049800" y="640400"/>
              <a:ext cx="858900" cy="858900"/>
            </a:xfrm>
            <a:prstGeom prst="blockArc">
              <a:avLst>
                <a:gd fmla="val 10834398" name="adj1"/>
                <a:gd fmla="val 21574622" name="adj2"/>
                <a:gd fmla="val 24771"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 name="Google Shape;541;p40"/>
          <p:cNvGrpSpPr/>
          <p:nvPr/>
        </p:nvGrpSpPr>
        <p:grpSpPr>
          <a:xfrm>
            <a:off x="6149270" y="1716492"/>
            <a:ext cx="1558474" cy="1558474"/>
            <a:chOff x="4049800" y="640400"/>
            <a:chExt cx="858900" cy="858900"/>
          </a:xfrm>
        </p:grpSpPr>
        <p:sp>
          <p:nvSpPr>
            <p:cNvPr id="542" name="Google Shape;542;p40"/>
            <p:cNvSpPr/>
            <p:nvPr/>
          </p:nvSpPr>
          <p:spPr>
            <a:xfrm>
              <a:off x="4049800" y="640400"/>
              <a:ext cx="858900" cy="8589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0"/>
            <p:cNvSpPr/>
            <p:nvPr/>
          </p:nvSpPr>
          <p:spPr>
            <a:xfrm>
              <a:off x="4049800" y="640400"/>
              <a:ext cx="858900" cy="858900"/>
            </a:xfrm>
            <a:prstGeom prst="blockArc">
              <a:avLst>
                <a:gd fmla="val 5365674" name="adj1"/>
                <a:gd fmla="val 0" name="adj2"/>
                <a:gd fmla="val 2500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 name="Google Shape;544;p40"/>
          <p:cNvSpPr txBox="1"/>
          <p:nvPr/>
        </p:nvSpPr>
        <p:spPr>
          <a:xfrm>
            <a:off x="1682900" y="3693088"/>
            <a:ext cx="1158600" cy="2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25%</a:t>
            </a:r>
            <a:endParaRPr b="1" sz="3000">
              <a:solidFill>
                <a:schemeClr val="lt2"/>
              </a:solidFill>
              <a:latin typeface="Roboto Condensed"/>
              <a:ea typeface="Roboto Condensed"/>
              <a:cs typeface="Roboto Condensed"/>
              <a:sym typeface="Roboto Condensed"/>
            </a:endParaRPr>
          </a:p>
        </p:txBody>
      </p:sp>
      <p:sp>
        <p:nvSpPr>
          <p:cNvPr id="545" name="Google Shape;545;p40"/>
          <p:cNvSpPr txBox="1"/>
          <p:nvPr/>
        </p:nvSpPr>
        <p:spPr>
          <a:xfrm>
            <a:off x="4010397" y="3693088"/>
            <a:ext cx="1123200" cy="2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50%</a:t>
            </a:r>
            <a:endParaRPr b="1" sz="3000">
              <a:solidFill>
                <a:schemeClr val="lt2"/>
              </a:solidFill>
              <a:latin typeface="Roboto Condensed"/>
              <a:ea typeface="Roboto Condensed"/>
              <a:cs typeface="Roboto Condensed"/>
              <a:sym typeface="Roboto Condensed"/>
            </a:endParaRPr>
          </a:p>
        </p:txBody>
      </p:sp>
      <p:sp>
        <p:nvSpPr>
          <p:cNvPr id="546" name="Google Shape;546;p40"/>
          <p:cNvSpPr txBox="1"/>
          <p:nvPr/>
        </p:nvSpPr>
        <p:spPr>
          <a:xfrm>
            <a:off x="6366915" y="3693088"/>
            <a:ext cx="1123200" cy="27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75%</a:t>
            </a:r>
            <a:endParaRPr b="1" sz="3000">
              <a:solidFill>
                <a:schemeClr val="lt2"/>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1"/>
          <p:cNvSpPr txBox="1"/>
          <p:nvPr>
            <p:ph type="title"/>
          </p:nvPr>
        </p:nvSpPr>
        <p:spPr>
          <a:xfrm>
            <a:off x="713250" y="335900"/>
            <a:ext cx="7717500" cy="106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Which countries have more traffic sites? (All categories below 1% are calculated into Others.)</a:t>
            </a:r>
            <a:endParaRPr/>
          </a:p>
        </p:txBody>
      </p:sp>
      <p:pic>
        <p:nvPicPr>
          <p:cNvPr id="552" name="Google Shape;552;p41"/>
          <p:cNvPicPr preferRelativeResize="0"/>
          <p:nvPr/>
        </p:nvPicPr>
        <p:blipFill>
          <a:blip r:embed="rId3">
            <a:alphaModFix/>
          </a:blip>
          <a:stretch>
            <a:fillRect/>
          </a:stretch>
        </p:blipFill>
        <p:spPr>
          <a:xfrm>
            <a:off x="4444200" y="1314525"/>
            <a:ext cx="4176226" cy="3702750"/>
          </a:xfrm>
          <a:prstGeom prst="rect">
            <a:avLst/>
          </a:prstGeom>
          <a:noFill/>
          <a:ln>
            <a:noFill/>
          </a:ln>
        </p:spPr>
      </p:pic>
      <p:sp>
        <p:nvSpPr>
          <p:cNvPr id="553" name="Google Shape;553;p41"/>
          <p:cNvSpPr txBox="1"/>
          <p:nvPr/>
        </p:nvSpPr>
        <p:spPr>
          <a:xfrm>
            <a:off x="267900" y="1650200"/>
            <a:ext cx="4176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2"/>
                </a:solidFill>
              </a:rPr>
              <a:t>We can find out that the top websites written by United States account for nearly half of them.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2"/>
          <p:cNvSpPr txBox="1"/>
          <p:nvPr>
            <p:ph type="title"/>
          </p:nvPr>
        </p:nvSpPr>
        <p:spPr>
          <a:xfrm>
            <a:off x="713250" y="164450"/>
            <a:ext cx="7717500" cy="142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Which companies have made higher percentage of traffic websites?(All categories below 1% are calculated into Others.)</a:t>
            </a:r>
            <a:endParaRPr sz="2600"/>
          </a:p>
        </p:txBody>
      </p:sp>
      <p:pic>
        <p:nvPicPr>
          <p:cNvPr id="559" name="Google Shape;559;p42"/>
          <p:cNvPicPr preferRelativeResize="0"/>
          <p:nvPr/>
        </p:nvPicPr>
        <p:blipFill>
          <a:blip r:embed="rId3">
            <a:alphaModFix/>
          </a:blip>
          <a:stretch>
            <a:fillRect/>
          </a:stretch>
        </p:blipFill>
        <p:spPr>
          <a:xfrm>
            <a:off x="4924925" y="1521625"/>
            <a:ext cx="3837726" cy="3469476"/>
          </a:xfrm>
          <a:prstGeom prst="rect">
            <a:avLst/>
          </a:prstGeom>
          <a:noFill/>
          <a:ln>
            <a:noFill/>
          </a:ln>
        </p:spPr>
      </p:pic>
      <p:sp>
        <p:nvSpPr>
          <p:cNvPr id="560" name="Google Shape;560;p42"/>
          <p:cNvSpPr txBox="1"/>
          <p:nvPr/>
        </p:nvSpPr>
        <p:spPr>
          <a:xfrm>
            <a:off x="588300" y="2003825"/>
            <a:ext cx="397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2"/>
                </a:solidFill>
              </a:rPr>
              <a:t>The first place, CloudFlare Inc, accounted for nearly 18%, which shows that the capital is dominant.</a:t>
            </a:r>
            <a:endParaRPr sz="1600">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3"/>
          <p:cNvSpPr txBox="1"/>
          <p:nvPr>
            <p:ph type="title"/>
          </p:nvPr>
        </p:nvSpPr>
        <p:spPr>
          <a:xfrm>
            <a:off x="647675" y="1932525"/>
            <a:ext cx="8084400" cy="286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700"/>
              <a:t>So what companies are owned by the countries that produce more than 1% of the traffic website?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4"/>
          <p:cNvSpPr txBox="1"/>
          <p:nvPr>
            <p:ph type="title"/>
          </p:nvPr>
        </p:nvSpPr>
        <p:spPr>
          <a:xfrm>
            <a:off x="713250" y="64300"/>
            <a:ext cx="7717500" cy="11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2700"/>
          </a:p>
        </p:txBody>
      </p:sp>
      <p:pic>
        <p:nvPicPr>
          <p:cNvPr id="571" name="Google Shape;571;p44"/>
          <p:cNvPicPr preferRelativeResize="0"/>
          <p:nvPr/>
        </p:nvPicPr>
        <p:blipFill>
          <a:blip r:embed="rId3">
            <a:alphaModFix/>
          </a:blip>
          <a:stretch>
            <a:fillRect/>
          </a:stretch>
        </p:blipFill>
        <p:spPr>
          <a:xfrm>
            <a:off x="900150" y="64300"/>
            <a:ext cx="6868700" cy="4694576"/>
          </a:xfrm>
          <a:prstGeom prst="rect">
            <a:avLst/>
          </a:prstGeom>
          <a:noFill/>
          <a:ln>
            <a:noFill/>
          </a:ln>
        </p:spPr>
      </p:pic>
      <p:sp>
        <p:nvSpPr>
          <p:cNvPr id="572" name="Google Shape;572;p44"/>
          <p:cNvSpPr txBox="1"/>
          <p:nvPr/>
        </p:nvSpPr>
        <p:spPr>
          <a:xfrm>
            <a:off x="231125" y="4743300"/>
            <a:ext cx="930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This diagram helps us to clarify the relationship between the company and the country of registration.</a:t>
            </a:r>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5"/>
          <p:cNvSpPr txBox="1"/>
          <p:nvPr>
            <p:ph type="title"/>
          </p:nvPr>
        </p:nvSpPr>
        <p:spPr>
          <a:xfrm>
            <a:off x="713250" y="235750"/>
            <a:ext cx="7717500" cy="111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600"/>
              <a:t>So what companies are owned by the countries that produce more than 1% of the traffic website?(extension)</a:t>
            </a:r>
            <a:endParaRPr sz="2600"/>
          </a:p>
        </p:txBody>
      </p:sp>
      <p:sp>
        <p:nvSpPr>
          <p:cNvPr id="578" name="Google Shape;578;p45"/>
          <p:cNvSpPr txBox="1"/>
          <p:nvPr/>
        </p:nvSpPr>
        <p:spPr>
          <a:xfrm>
            <a:off x="214325" y="1778800"/>
            <a:ext cx="3193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lt2"/>
              </a:solidFill>
            </a:endParaRPr>
          </a:p>
        </p:txBody>
      </p:sp>
      <p:sp>
        <p:nvSpPr>
          <p:cNvPr id="579" name="Google Shape;579;p45"/>
          <p:cNvSpPr txBox="1"/>
          <p:nvPr/>
        </p:nvSpPr>
        <p:spPr>
          <a:xfrm>
            <a:off x="160725" y="1807425"/>
            <a:ext cx="324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rPr>
              <a:t>We can see that the United States (especially google, and other small websites) controls the traffic of the world's websites.</a:t>
            </a:r>
            <a:endParaRPr>
              <a:solidFill>
                <a:schemeClr val="lt2"/>
              </a:solidFill>
            </a:endParaRPr>
          </a:p>
        </p:txBody>
      </p:sp>
      <p:pic>
        <p:nvPicPr>
          <p:cNvPr id="580" name="Google Shape;580;p45"/>
          <p:cNvPicPr preferRelativeResize="0"/>
          <p:nvPr/>
        </p:nvPicPr>
        <p:blipFill>
          <a:blip r:embed="rId3">
            <a:alphaModFix/>
          </a:blip>
          <a:stretch>
            <a:fillRect/>
          </a:stretch>
        </p:blipFill>
        <p:spPr>
          <a:xfrm>
            <a:off x="3461075" y="1407400"/>
            <a:ext cx="4969676" cy="3498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grpSp>
        <p:nvGrpSpPr>
          <p:cNvPr id="585" name="Google Shape;585;p46"/>
          <p:cNvGrpSpPr/>
          <p:nvPr/>
        </p:nvGrpSpPr>
        <p:grpSpPr>
          <a:xfrm>
            <a:off x="1164050" y="797300"/>
            <a:ext cx="6815856" cy="2819299"/>
            <a:chOff x="1036251" y="238127"/>
            <a:chExt cx="3847505" cy="1591475"/>
          </a:xfrm>
        </p:grpSpPr>
        <p:sp>
          <p:nvSpPr>
            <p:cNvPr id="586" name="Google Shape;586;p46"/>
            <p:cNvSpPr/>
            <p:nvPr/>
          </p:nvSpPr>
          <p:spPr>
            <a:xfrm>
              <a:off x="1036251" y="526328"/>
              <a:ext cx="3847505" cy="1303275"/>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6"/>
            <p:cNvSpPr/>
            <p:nvPr/>
          </p:nvSpPr>
          <p:spPr>
            <a:xfrm>
              <a:off x="1036251" y="238127"/>
              <a:ext cx="3847505" cy="288225"/>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6"/>
            <p:cNvSpPr/>
            <p:nvPr/>
          </p:nvSpPr>
          <p:spPr>
            <a:xfrm>
              <a:off x="1547700" y="332250"/>
              <a:ext cx="99575" cy="99975"/>
            </a:xfrm>
            <a:custGeom>
              <a:rect b="b" l="l" r="r" t="t"/>
              <a:pathLst>
                <a:path extrusionOk="0" h="3999" w="3983">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6"/>
            <p:cNvSpPr/>
            <p:nvPr/>
          </p:nvSpPr>
          <p:spPr>
            <a:xfrm>
              <a:off x="1388200" y="332250"/>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a:off x="1229100" y="332250"/>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 name="Google Shape;591;p46"/>
          <p:cNvSpPr txBox="1"/>
          <p:nvPr>
            <p:ph type="title"/>
          </p:nvPr>
        </p:nvSpPr>
        <p:spPr>
          <a:xfrm>
            <a:off x="650300" y="1318500"/>
            <a:ext cx="7717500" cy="177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Simple Regression</a:t>
            </a:r>
            <a:endParaRPr sz="6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7"/>
          <p:cNvSpPr txBox="1"/>
          <p:nvPr/>
        </p:nvSpPr>
        <p:spPr>
          <a:xfrm>
            <a:off x="697250" y="2778900"/>
            <a:ext cx="22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97" name="Google Shape;597;p47"/>
          <p:cNvPicPr preferRelativeResize="0"/>
          <p:nvPr/>
        </p:nvPicPr>
        <p:blipFill>
          <a:blip r:embed="rId3">
            <a:alphaModFix/>
          </a:blip>
          <a:stretch>
            <a:fillRect/>
          </a:stretch>
        </p:blipFill>
        <p:spPr>
          <a:xfrm>
            <a:off x="409344" y="977500"/>
            <a:ext cx="2620231" cy="1821974"/>
          </a:xfrm>
          <a:prstGeom prst="rect">
            <a:avLst/>
          </a:prstGeom>
          <a:noFill/>
          <a:ln>
            <a:noFill/>
          </a:ln>
        </p:spPr>
      </p:pic>
      <p:pic>
        <p:nvPicPr>
          <p:cNvPr id="598" name="Google Shape;598;p47"/>
          <p:cNvPicPr preferRelativeResize="0"/>
          <p:nvPr/>
        </p:nvPicPr>
        <p:blipFill rotWithShape="1">
          <a:blip r:embed="rId4">
            <a:alphaModFix/>
          </a:blip>
          <a:srcRect b="0" l="0" r="0" t="0"/>
          <a:stretch/>
        </p:blipFill>
        <p:spPr>
          <a:xfrm>
            <a:off x="3259562" y="977501"/>
            <a:ext cx="2624874" cy="1821975"/>
          </a:xfrm>
          <a:prstGeom prst="rect">
            <a:avLst/>
          </a:prstGeom>
          <a:noFill/>
          <a:ln>
            <a:noFill/>
          </a:ln>
        </p:spPr>
      </p:pic>
      <p:pic>
        <p:nvPicPr>
          <p:cNvPr id="599" name="Google Shape;599;p47"/>
          <p:cNvPicPr preferRelativeResize="0"/>
          <p:nvPr/>
        </p:nvPicPr>
        <p:blipFill>
          <a:blip r:embed="rId5">
            <a:alphaModFix/>
          </a:blip>
          <a:stretch>
            <a:fillRect/>
          </a:stretch>
        </p:blipFill>
        <p:spPr>
          <a:xfrm>
            <a:off x="6114425" y="977500"/>
            <a:ext cx="2624851" cy="1848044"/>
          </a:xfrm>
          <a:prstGeom prst="rect">
            <a:avLst/>
          </a:prstGeom>
          <a:noFill/>
          <a:ln>
            <a:noFill/>
          </a:ln>
        </p:spPr>
      </p:pic>
      <p:pic>
        <p:nvPicPr>
          <p:cNvPr id="600" name="Google Shape;600;p47"/>
          <p:cNvPicPr preferRelativeResize="0"/>
          <p:nvPr/>
        </p:nvPicPr>
        <p:blipFill>
          <a:blip r:embed="rId6">
            <a:alphaModFix/>
          </a:blip>
          <a:stretch>
            <a:fillRect/>
          </a:stretch>
        </p:blipFill>
        <p:spPr>
          <a:xfrm>
            <a:off x="409350" y="3032204"/>
            <a:ext cx="2620225" cy="1878046"/>
          </a:xfrm>
          <a:prstGeom prst="rect">
            <a:avLst/>
          </a:prstGeom>
          <a:noFill/>
          <a:ln>
            <a:noFill/>
          </a:ln>
        </p:spPr>
      </p:pic>
      <p:pic>
        <p:nvPicPr>
          <p:cNvPr id="601" name="Google Shape;601;p47"/>
          <p:cNvPicPr preferRelativeResize="0"/>
          <p:nvPr/>
        </p:nvPicPr>
        <p:blipFill>
          <a:blip r:embed="rId7">
            <a:alphaModFix/>
          </a:blip>
          <a:stretch>
            <a:fillRect/>
          </a:stretch>
        </p:blipFill>
        <p:spPr>
          <a:xfrm>
            <a:off x="3259575" y="3060225"/>
            <a:ext cx="2620225" cy="1873400"/>
          </a:xfrm>
          <a:prstGeom prst="rect">
            <a:avLst/>
          </a:prstGeom>
          <a:noFill/>
          <a:ln>
            <a:noFill/>
          </a:ln>
        </p:spPr>
      </p:pic>
      <p:pic>
        <p:nvPicPr>
          <p:cNvPr id="602" name="Google Shape;602;p47"/>
          <p:cNvPicPr preferRelativeResize="0"/>
          <p:nvPr/>
        </p:nvPicPr>
        <p:blipFill>
          <a:blip r:embed="rId8">
            <a:alphaModFix/>
          </a:blip>
          <a:stretch>
            <a:fillRect/>
          </a:stretch>
        </p:blipFill>
        <p:spPr>
          <a:xfrm>
            <a:off x="6126800" y="3070225"/>
            <a:ext cx="2624851" cy="1856131"/>
          </a:xfrm>
          <a:prstGeom prst="rect">
            <a:avLst/>
          </a:prstGeom>
          <a:noFill/>
          <a:ln>
            <a:noFill/>
          </a:ln>
        </p:spPr>
      </p:pic>
      <p:sp>
        <p:nvSpPr>
          <p:cNvPr id="603" name="Google Shape;603;p47"/>
          <p:cNvSpPr txBox="1"/>
          <p:nvPr/>
        </p:nvSpPr>
        <p:spPr>
          <a:xfrm>
            <a:off x="598438" y="331000"/>
            <a:ext cx="79425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3000">
                <a:solidFill>
                  <a:schemeClr val="lt2"/>
                </a:solidFill>
                <a:latin typeface="Roboto Condensed"/>
                <a:ea typeface="Roboto Condensed"/>
                <a:cs typeface="Roboto Condensed"/>
                <a:sym typeface="Roboto Condensed"/>
              </a:rPr>
              <a:t>1.</a:t>
            </a:r>
            <a:r>
              <a:rPr b="1" lang="en" sz="3000">
                <a:solidFill>
                  <a:schemeClr val="lt2"/>
                </a:solidFill>
                <a:latin typeface="Roboto Condensed"/>
                <a:ea typeface="Roboto Condensed"/>
                <a:cs typeface="Roboto Condensed"/>
                <a:sym typeface="Roboto Condensed"/>
              </a:rPr>
              <a:t> Plot the scatter diagram(AvgVisitors)</a:t>
            </a:r>
            <a:endParaRPr b="1" sz="3000">
              <a:solidFill>
                <a:schemeClr val="lt2"/>
              </a:solidFill>
              <a:latin typeface="Roboto Condensed"/>
              <a:ea typeface="Roboto Condensed"/>
              <a:cs typeface="Roboto Condensed"/>
              <a:sym typeface="Roboto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8"/>
          <p:cNvSpPr txBox="1"/>
          <p:nvPr/>
        </p:nvSpPr>
        <p:spPr>
          <a:xfrm>
            <a:off x="572538" y="262125"/>
            <a:ext cx="7998900" cy="64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 sz="3000">
                <a:solidFill>
                  <a:schemeClr val="lt2"/>
                </a:solidFill>
                <a:latin typeface="Roboto Condensed"/>
                <a:ea typeface="Roboto Condensed"/>
                <a:cs typeface="Roboto Condensed"/>
                <a:sym typeface="Roboto Condensed"/>
              </a:rPr>
              <a:t>1. </a:t>
            </a:r>
            <a:r>
              <a:rPr b="1" lang="en" sz="3000">
                <a:solidFill>
                  <a:schemeClr val="lt2"/>
                </a:solidFill>
                <a:latin typeface="Roboto Condensed"/>
                <a:ea typeface="Roboto Condensed"/>
                <a:cs typeface="Roboto Condensed"/>
                <a:sym typeface="Roboto Condensed"/>
              </a:rPr>
              <a:t>Plot the scatter diagram(AvgPageview)</a:t>
            </a:r>
            <a:endParaRPr b="1" sz="3000">
              <a:solidFill>
                <a:schemeClr val="lt2"/>
              </a:solidFill>
              <a:latin typeface="Roboto Condensed"/>
              <a:ea typeface="Roboto Condensed"/>
              <a:cs typeface="Roboto Condensed"/>
              <a:sym typeface="Roboto Condensed"/>
            </a:endParaRPr>
          </a:p>
        </p:txBody>
      </p:sp>
      <p:pic>
        <p:nvPicPr>
          <p:cNvPr id="609" name="Google Shape;609;p48"/>
          <p:cNvPicPr preferRelativeResize="0"/>
          <p:nvPr/>
        </p:nvPicPr>
        <p:blipFill>
          <a:blip r:embed="rId3">
            <a:alphaModFix/>
          </a:blip>
          <a:stretch>
            <a:fillRect/>
          </a:stretch>
        </p:blipFill>
        <p:spPr>
          <a:xfrm>
            <a:off x="401125" y="1019775"/>
            <a:ext cx="2737125" cy="1906333"/>
          </a:xfrm>
          <a:prstGeom prst="rect">
            <a:avLst/>
          </a:prstGeom>
          <a:noFill/>
          <a:ln>
            <a:noFill/>
          </a:ln>
        </p:spPr>
      </p:pic>
      <p:pic>
        <p:nvPicPr>
          <p:cNvPr id="610" name="Google Shape;610;p48"/>
          <p:cNvPicPr preferRelativeResize="0"/>
          <p:nvPr/>
        </p:nvPicPr>
        <p:blipFill>
          <a:blip r:embed="rId4">
            <a:alphaModFix/>
          </a:blip>
          <a:stretch>
            <a:fillRect/>
          </a:stretch>
        </p:blipFill>
        <p:spPr>
          <a:xfrm>
            <a:off x="3203438" y="1026474"/>
            <a:ext cx="2737124" cy="1892938"/>
          </a:xfrm>
          <a:prstGeom prst="rect">
            <a:avLst/>
          </a:prstGeom>
          <a:noFill/>
          <a:ln>
            <a:noFill/>
          </a:ln>
        </p:spPr>
      </p:pic>
      <p:pic>
        <p:nvPicPr>
          <p:cNvPr id="611" name="Google Shape;611;p48"/>
          <p:cNvPicPr preferRelativeResize="0"/>
          <p:nvPr/>
        </p:nvPicPr>
        <p:blipFill>
          <a:blip r:embed="rId5">
            <a:alphaModFix/>
          </a:blip>
          <a:stretch>
            <a:fillRect/>
          </a:stretch>
        </p:blipFill>
        <p:spPr>
          <a:xfrm>
            <a:off x="6005750" y="1038625"/>
            <a:ext cx="2627425" cy="1868634"/>
          </a:xfrm>
          <a:prstGeom prst="rect">
            <a:avLst/>
          </a:prstGeom>
          <a:noFill/>
          <a:ln>
            <a:noFill/>
          </a:ln>
        </p:spPr>
      </p:pic>
      <p:pic>
        <p:nvPicPr>
          <p:cNvPr id="612" name="Google Shape;612;p48"/>
          <p:cNvPicPr preferRelativeResize="0"/>
          <p:nvPr/>
        </p:nvPicPr>
        <p:blipFill>
          <a:blip r:embed="rId6">
            <a:alphaModFix/>
          </a:blip>
          <a:stretch>
            <a:fillRect/>
          </a:stretch>
        </p:blipFill>
        <p:spPr>
          <a:xfrm>
            <a:off x="401100" y="2976000"/>
            <a:ext cx="2737126" cy="1930450"/>
          </a:xfrm>
          <a:prstGeom prst="rect">
            <a:avLst/>
          </a:prstGeom>
          <a:noFill/>
          <a:ln>
            <a:noFill/>
          </a:ln>
        </p:spPr>
      </p:pic>
      <p:pic>
        <p:nvPicPr>
          <p:cNvPr id="613" name="Google Shape;613;p48"/>
          <p:cNvPicPr preferRelativeResize="0"/>
          <p:nvPr/>
        </p:nvPicPr>
        <p:blipFill>
          <a:blip r:embed="rId7">
            <a:alphaModFix/>
          </a:blip>
          <a:stretch>
            <a:fillRect/>
          </a:stretch>
        </p:blipFill>
        <p:spPr>
          <a:xfrm>
            <a:off x="3221975" y="2976000"/>
            <a:ext cx="2700025" cy="1930457"/>
          </a:xfrm>
          <a:prstGeom prst="rect">
            <a:avLst/>
          </a:prstGeom>
          <a:noFill/>
          <a:ln>
            <a:noFill/>
          </a:ln>
        </p:spPr>
      </p:pic>
      <p:pic>
        <p:nvPicPr>
          <p:cNvPr id="614" name="Google Shape;614;p48"/>
          <p:cNvPicPr preferRelativeResize="0"/>
          <p:nvPr/>
        </p:nvPicPr>
        <p:blipFill>
          <a:blip r:embed="rId8">
            <a:alphaModFix/>
          </a:blip>
          <a:stretch>
            <a:fillRect/>
          </a:stretch>
        </p:blipFill>
        <p:spPr>
          <a:xfrm>
            <a:off x="6005750" y="2976000"/>
            <a:ext cx="2627424" cy="1930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49"/>
          <p:cNvPicPr preferRelativeResize="0"/>
          <p:nvPr/>
        </p:nvPicPr>
        <p:blipFill>
          <a:blip r:embed="rId3">
            <a:alphaModFix/>
          </a:blip>
          <a:stretch>
            <a:fillRect/>
          </a:stretch>
        </p:blipFill>
        <p:spPr>
          <a:xfrm>
            <a:off x="426200" y="1344650"/>
            <a:ext cx="2395728" cy="1607725"/>
          </a:xfrm>
          <a:prstGeom prst="rect">
            <a:avLst/>
          </a:prstGeom>
          <a:noFill/>
          <a:ln>
            <a:noFill/>
          </a:ln>
        </p:spPr>
      </p:pic>
      <p:pic>
        <p:nvPicPr>
          <p:cNvPr id="620" name="Google Shape;620;p49"/>
          <p:cNvPicPr preferRelativeResize="0"/>
          <p:nvPr/>
        </p:nvPicPr>
        <p:blipFill>
          <a:blip r:embed="rId4">
            <a:alphaModFix/>
          </a:blip>
          <a:stretch>
            <a:fillRect/>
          </a:stretch>
        </p:blipFill>
        <p:spPr>
          <a:xfrm>
            <a:off x="3155200" y="1329550"/>
            <a:ext cx="2398975" cy="1609344"/>
          </a:xfrm>
          <a:prstGeom prst="rect">
            <a:avLst/>
          </a:prstGeom>
          <a:noFill/>
          <a:ln>
            <a:noFill/>
          </a:ln>
        </p:spPr>
      </p:pic>
      <p:pic>
        <p:nvPicPr>
          <p:cNvPr id="621" name="Google Shape;621;p49"/>
          <p:cNvPicPr preferRelativeResize="0"/>
          <p:nvPr/>
        </p:nvPicPr>
        <p:blipFill>
          <a:blip r:embed="rId5">
            <a:alphaModFix/>
          </a:blip>
          <a:stretch>
            <a:fillRect/>
          </a:stretch>
        </p:blipFill>
        <p:spPr>
          <a:xfrm>
            <a:off x="6021450" y="1365225"/>
            <a:ext cx="2395728" cy="1629060"/>
          </a:xfrm>
          <a:prstGeom prst="rect">
            <a:avLst/>
          </a:prstGeom>
          <a:noFill/>
          <a:ln>
            <a:noFill/>
          </a:ln>
        </p:spPr>
      </p:pic>
      <p:pic>
        <p:nvPicPr>
          <p:cNvPr id="622" name="Google Shape;622;p49"/>
          <p:cNvPicPr preferRelativeResize="0"/>
          <p:nvPr/>
        </p:nvPicPr>
        <p:blipFill>
          <a:blip r:embed="rId6">
            <a:alphaModFix/>
          </a:blip>
          <a:stretch>
            <a:fillRect/>
          </a:stretch>
        </p:blipFill>
        <p:spPr>
          <a:xfrm>
            <a:off x="426200" y="3143212"/>
            <a:ext cx="2395728" cy="1591711"/>
          </a:xfrm>
          <a:prstGeom prst="rect">
            <a:avLst/>
          </a:prstGeom>
          <a:noFill/>
          <a:ln>
            <a:noFill/>
          </a:ln>
          <a:effectLst>
            <a:outerShdw blurRad="328613" rotWithShape="0" algn="bl" dir="5400000" dist="19050">
              <a:schemeClr val="dk1">
                <a:alpha val="49000"/>
              </a:schemeClr>
            </a:outerShdw>
          </a:effectLst>
        </p:spPr>
      </p:pic>
      <p:pic>
        <p:nvPicPr>
          <p:cNvPr id="623" name="Google Shape;623;p49"/>
          <p:cNvPicPr preferRelativeResize="0"/>
          <p:nvPr/>
        </p:nvPicPr>
        <p:blipFill>
          <a:blip r:embed="rId7">
            <a:alphaModFix/>
          </a:blip>
          <a:stretch>
            <a:fillRect/>
          </a:stretch>
        </p:blipFill>
        <p:spPr>
          <a:xfrm>
            <a:off x="3155200" y="3138500"/>
            <a:ext cx="2398975" cy="1601132"/>
          </a:xfrm>
          <a:prstGeom prst="rect">
            <a:avLst/>
          </a:prstGeom>
          <a:noFill/>
          <a:ln>
            <a:noFill/>
          </a:ln>
        </p:spPr>
      </p:pic>
      <p:pic>
        <p:nvPicPr>
          <p:cNvPr id="624" name="Google Shape;624;p49"/>
          <p:cNvPicPr preferRelativeResize="0"/>
          <p:nvPr/>
        </p:nvPicPr>
        <p:blipFill>
          <a:blip r:embed="rId8">
            <a:alphaModFix/>
          </a:blip>
          <a:stretch>
            <a:fillRect/>
          </a:stretch>
        </p:blipFill>
        <p:spPr>
          <a:xfrm>
            <a:off x="6021450" y="3143210"/>
            <a:ext cx="2395728" cy="1609344"/>
          </a:xfrm>
          <a:prstGeom prst="rect">
            <a:avLst/>
          </a:prstGeom>
          <a:noFill/>
          <a:ln>
            <a:noFill/>
          </a:ln>
        </p:spPr>
      </p:pic>
      <p:sp>
        <p:nvSpPr>
          <p:cNvPr id="625" name="Google Shape;625;p49"/>
          <p:cNvSpPr txBox="1"/>
          <p:nvPr/>
        </p:nvSpPr>
        <p:spPr>
          <a:xfrm>
            <a:off x="-93412" y="349450"/>
            <a:ext cx="8896200" cy="64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3000">
                <a:solidFill>
                  <a:schemeClr val="lt2"/>
                </a:solidFill>
                <a:latin typeface="Roboto Condensed"/>
                <a:ea typeface="Roboto Condensed"/>
                <a:cs typeface="Roboto Condensed"/>
                <a:sym typeface="Roboto Condensed"/>
              </a:rPr>
              <a:t>1. </a:t>
            </a:r>
            <a:r>
              <a:rPr b="1" lang="en" sz="3000">
                <a:solidFill>
                  <a:schemeClr val="lt2"/>
                </a:solidFill>
                <a:latin typeface="Roboto Condensed"/>
                <a:ea typeface="Roboto Condensed"/>
                <a:cs typeface="Roboto Condensed"/>
                <a:sym typeface="Roboto Condensed"/>
              </a:rPr>
              <a:t>Plot the scatter diagram(AvgVisitors-second)</a:t>
            </a:r>
            <a:endParaRPr b="1" sz="3000">
              <a:solidFill>
                <a:schemeClr val="lt2"/>
              </a:solidFill>
              <a:latin typeface="Roboto Condensed"/>
              <a:ea typeface="Roboto Condensed"/>
              <a:cs typeface="Roboto Condensed"/>
              <a:sym typeface="Roboto Condens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32"/>
          <p:cNvGrpSpPr/>
          <p:nvPr/>
        </p:nvGrpSpPr>
        <p:grpSpPr>
          <a:xfrm>
            <a:off x="5035736" y="3192890"/>
            <a:ext cx="2593546" cy="1407660"/>
            <a:chOff x="1036250" y="238125"/>
            <a:chExt cx="3015050" cy="1591475"/>
          </a:xfrm>
        </p:grpSpPr>
        <p:sp>
          <p:nvSpPr>
            <p:cNvPr id="290" name="Google Shape;290;p32"/>
            <p:cNvSpPr/>
            <p:nvPr/>
          </p:nvSpPr>
          <p:spPr>
            <a:xfrm>
              <a:off x="1036250" y="526325"/>
              <a:ext cx="3015050" cy="1303275"/>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a:off x="1036250" y="238125"/>
              <a:ext cx="3015050" cy="288225"/>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2"/>
          <p:cNvSpPr/>
          <p:nvPr/>
        </p:nvSpPr>
        <p:spPr>
          <a:xfrm>
            <a:off x="7256363" y="2914100"/>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2"/>
          <p:cNvGrpSpPr/>
          <p:nvPr/>
        </p:nvGrpSpPr>
        <p:grpSpPr>
          <a:xfrm>
            <a:off x="5035736" y="1309390"/>
            <a:ext cx="2593546" cy="1407660"/>
            <a:chOff x="1036250" y="238125"/>
            <a:chExt cx="3015050" cy="1591475"/>
          </a:xfrm>
        </p:grpSpPr>
        <p:sp>
          <p:nvSpPr>
            <p:cNvPr id="294" name="Google Shape;294;p32"/>
            <p:cNvSpPr/>
            <p:nvPr/>
          </p:nvSpPr>
          <p:spPr>
            <a:xfrm>
              <a:off x="1036250" y="526325"/>
              <a:ext cx="3015050" cy="1303275"/>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1036250" y="238125"/>
              <a:ext cx="3015050" cy="288225"/>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2"/>
          <p:cNvSpPr/>
          <p:nvPr/>
        </p:nvSpPr>
        <p:spPr>
          <a:xfrm>
            <a:off x="7256363" y="1030600"/>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2"/>
          <p:cNvGrpSpPr/>
          <p:nvPr/>
        </p:nvGrpSpPr>
        <p:grpSpPr>
          <a:xfrm>
            <a:off x="1459549" y="3181740"/>
            <a:ext cx="2593546" cy="1407660"/>
            <a:chOff x="1036250" y="238125"/>
            <a:chExt cx="3015050" cy="1591475"/>
          </a:xfrm>
        </p:grpSpPr>
        <p:sp>
          <p:nvSpPr>
            <p:cNvPr id="298" name="Google Shape;298;p32"/>
            <p:cNvSpPr/>
            <p:nvPr/>
          </p:nvSpPr>
          <p:spPr>
            <a:xfrm>
              <a:off x="1036250" y="526325"/>
              <a:ext cx="3015050" cy="1303275"/>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p:nvPr/>
          </p:nvSpPr>
          <p:spPr>
            <a:xfrm>
              <a:off x="1036250" y="238125"/>
              <a:ext cx="3015050" cy="288225"/>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2"/>
          <p:cNvSpPr/>
          <p:nvPr/>
        </p:nvSpPr>
        <p:spPr>
          <a:xfrm>
            <a:off x="1187125" y="2902950"/>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2"/>
          <p:cNvGrpSpPr/>
          <p:nvPr/>
        </p:nvGrpSpPr>
        <p:grpSpPr>
          <a:xfrm>
            <a:off x="1459549" y="1309390"/>
            <a:ext cx="2593546" cy="1407660"/>
            <a:chOff x="1036250" y="238125"/>
            <a:chExt cx="3015050" cy="1591475"/>
          </a:xfrm>
        </p:grpSpPr>
        <p:sp>
          <p:nvSpPr>
            <p:cNvPr id="302" name="Google Shape;302;p32"/>
            <p:cNvSpPr/>
            <p:nvPr/>
          </p:nvSpPr>
          <p:spPr>
            <a:xfrm>
              <a:off x="1036250" y="526325"/>
              <a:ext cx="3015050" cy="1303275"/>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2"/>
            <p:cNvSpPr/>
            <p:nvPr/>
          </p:nvSpPr>
          <p:spPr>
            <a:xfrm>
              <a:off x="1036250" y="238125"/>
              <a:ext cx="3015050" cy="288225"/>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2"/>
          <p:cNvSpPr/>
          <p:nvPr/>
        </p:nvSpPr>
        <p:spPr>
          <a:xfrm>
            <a:off x="1187125" y="1030600"/>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2"/>
          <p:cNvSpPr txBox="1"/>
          <p:nvPr>
            <p:ph type="title"/>
          </p:nvPr>
        </p:nvSpPr>
        <p:spPr>
          <a:xfrm>
            <a:off x="713250" y="468850"/>
            <a:ext cx="7717500" cy="6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Overview</a:t>
            </a:r>
            <a:endParaRPr sz="3100"/>
          </a:p>
        </p:txBody>
      </p:sp>
      <p:sp>
        <p:nvSpPr>
          <p:cNvPr id="306" name="Google Shape;306;p32"/>
          <p:cNvSpPr txBox="1"/>
          <p:nvPr>
            <p:ph idx="1" type="subTitle"/>
          </p:nvPr>
        </p:nvSpPr>
        <p:spPr>
          <a:xfrm>
            <a:off x="1703625" y="1801950"/>
            <a:ext cx="2257800" cy="540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Introduction</a:t>
            </a:r>
            <a:endParaRPr/>
          </a:p>
        </p:txBody>
      </p:sp>
      <p:sp>
        <p:nvSpPr>
          <p:cNvPr id="307" name="Google Shape;307;p32"/>
          <p:cNvSpPr txBox="1"/>
          <p:nvPr>
            <p:ph idx="3" type="title"/>
          </p:nvPr>
        </p:nvSpPr>
        <p:spPr>
          <a:xfrm>
            <a:off x="1229275" y="1078304"/>
            <a:ext cx="6162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08" name="Google Shape;308;p32"/>
          <p:cNvSpPr txBox="1"/>
          <p:nvPr>
            <p:ph idx="4" type="subTitle"/>
          </p:nvPr>
        </p:nvSpPr>
        <p:spPr>
          <a:xfrm>
            <a:off x="1627417" y="3659250"/>
            <a:ext cx="2257800" cy="70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Analysis</a:t>
            </a:r>
            <a:endParaRPr/>
          </a:p>
        </p:txBody>
      </p:sp>
      <p:sp>
        <p:nvSpPr>
          <p:cNvPr id="309" name="Google Shape;309;p32"/>
          <p:cNvSpPr txBox="1"/>
          <p:nvPr>
            <p:ph idx="6" type="title"/>
          </p:nvPr>
        </p:nvSpPr>
        <p:spPr>
          <a:xfrm>
            <a:off x="1229275" y="2961804"/>
            <a:ext cx="6162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0" name="Google Shape;310;p32"/>
          <p:cNvSpPr txBox="1"/>
          <p:nvPr>
            <p:ph idx="7" type="subTitle"/>
          </p:nvPr>
        </p:nvSpPr>
        <p:spPr>
          <a:xfrm>
            <a:off x="5211667" y="1610875"/>
            <a:ext cx="2257800" cy="70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Method </a:t>
            </a:r>
            <a:r>
              <a:rPr lang="en"/>
              <a:t>Description</a:t>
            </a:r>
            <a:endParaRPr/>
          </a:p>
        </p:txBody>
      </p:sp>
      <p:sp>
        <p:nvSpPr>
          <p:cNvPr id="311" name="Google Shape;311;p32"/>
          <p:cNvSpPr txBox="1"/>
          <p:nvPr>
            <p:ph idx="9" type="title"/>
          </p:nvPr>
        </p:nvSpPr>
        <p:spPr>
          <a:xfrm>
            <a:off x="7306575" y="1078304"/>
            <a:ext cx="6162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12" name="Google Shape;312;p32"/>
          <p:cNvSpPr txBox="1"/>
          <p:nvPr>
            <p:ph idx="13" type="subTitle"/>
          </p:nvPr>
        </p:nvSpPr>
        <p:spPr>
          <a:xfrm>
            <a:off x="5211667" y="3659250"/>
            <a:ext cx="2257800" cy="700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Conclusion</a:t>
            </a:r>
            <a:endParaRPr/>
          </a:p>
        </p:txBody>
      </p:sp>
      <p:sp>
        <p:nvSpPr>
          <p:cNvPr id="313" name="Google Shape;313;p32"/>
          <p:cNvSpPr txBox="1"/>
          <p:nvPr>
            <p:ph idx="15" type="title"/>
          </p:nvPr>
        </p:nvSpPr>
        <p:spPr>
          <a:xfrm>
            <a:off x="7306575" y="2961804"/>
            <a:ext cx="6162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0"/>
          <p:cNvSpPr txBox="1"/>
          <p:nvPr/>
        </p:nvSpPr>
        <p:spPr>
          <a:xfrm>
            <a:off x="371575" y="323375"/>
            <a:ext cx="81999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2"/>
              </a:buClr>
              <a:buSzPts val="3000"/>
              <a:buFont typeface="Roboto Condensed"/>
              <a:buAutoNum type="arabicPeriod"/>
            </a:pPr>
            <a:r>
              <a:rPr b="1" lang="en" sz="3000">
                <a:solidFill>
                  <a:schemeClr val="lt2"/>
                </a:solidFill>
                <a:latin typeface="Roboto Condensed"/>
                <a:ea typeface="Roboto Condensed"/>
                <a:cs typeface="Roboto Condensed"/>
                <a:sym typeface="Roboto Condensed"/>
              </a:rPr>
              <a:t>Plot the scatter diagram(AvgPageviews-second)</a:t>
            </a:r>
            <a:endParaRPr b="1" sz="3000">
              <a:solidFill>
                <a:schemeClr val="lt2"/>
              </a:solidFill>
              <a:latin typeface="Roboto Condensed"/>
              <a:ea typeface="Roboto Condensed"/>
              <a:cs typeface="Roboto Condensed"/>
              <a:sym typeface="Roboto Condensed"/>
            </a:endParaRPr>
          </a:p>
        </p:txBody>
      </p:sp>
      <p:pic>
        <p:nvPicPr>
          <p:cNvPr id="631" name="Google Shape;631;p50"/>
          <p:cNvPicPr preferRelativeResize="0"/>
          <p:nvPr/>
        </p:nvPicPr>
        <p:blipFill>
          <a:blip r:embed="rId3">
            <a:alphaModFix/>
          </a:blip>
          <a:stretch>
            <a:fillRect/>
          </a:stretch>
        </p:blipFill>
        <p:spPr>
          <a:xfrm>
            <a:off x="340275" y="1192600"/>
            <a:ext cx="2395728" cy="1609344"/>
          </a:xfrm>
          <a:prstGeom prst="rect">
            <a:avLst/>
          </a:prstGeom>
          <a:noFill/>
          <a:ln>
            <a:noFill/>
          </a:ln>
        </p:spPr>
      </p:pic>
      <p:pic>
        <p:nvPicPr>
          <p:cNvPr id="632" name="Google Shape;632;p50"/>
          <p:cNvPicPr preferRelativeResize="0"/>
          <p:nvPr/>
        </p:nvPicPr>
        <p:blipFill>
          <a:blip r:embed="rId4">
            <a:alphaModFix/>
          </a:blip>
          <a:stretch>
            <a:fillRect/>
          </a:stretch>
        </p:blipFill>
        <p:spPr>
          <a:xfrm>
            <a:off x="3156825" y="1192600"/>
            <a:ext cx="2398975" cy="1611533"/>
          </a:xfrm>
          <a:prstGeom prst="rect">
            <a:avLst/>
          </a:prstGeom>
          <a:noFill/>
          <a:ln>
            <a:noFill/>
          </a:ln>
        </p:spPr>
      </p:pic>
      <p:pic>
        <p:nvPicPr>
          <p:cNvPr id="633" name="Google Shape;633;p50"/>
          <p:cNvPicPr preferRelativeResize="0"/>
          <p:nvPr/>
        </p:nvPicPr>
        <p:blipFill>
          <a:blip r:embed="rId5">
            <a:alphaModFix/>
          </a:blip>
          <a:stretch>
            <a:fillRect/>
          </a:stretch>
        </p:blipFill>
        <p:spPr>
          <a:xfrm>
            <a:off x="5976625" y="1178639"/>
            <a:ext cx="2440550" cy="1639436"/>
          </a:xfrm>
          <a:prstGeom prst="rect">
            <a:avLst/>
          </a:prstGeom>
          <a:noFill/>
          <a:ln>
            <a:noFill/>
          </a:ln>
        </p:spPr>
      </p:pic>
      <p:pic>
        <p:nvPicPr>
          <p:cNvPr id="634" name="Google Shape;634;p50"/>
          <p:cNvPicPr preferRelativeResize="0"/>
          <p:nvPr/>
        </p:nvPicPr>
        <p:blipFill>
          <a:blip r:embed="rId6">
            <a:alphaModFix/>
          </a:blip>
          <a:stretch>
            <a:fillRect/>
          </a:stretch>
        </p:blipFill>
        <p:spPr>
          <a:xfrm>
            <a:off x="340275" y="3143194"/>
            <a:ext cx="2395728" cy="1609344"/>
          </a:xfrm>
          <a:prstGeom prst="rect">
            <a:avLst/>
          </a:prstGeom>
          <a:noFill/>
          <a:ln>
            <a:noFill/>
          </a:ln>
        </p:spPr>
      </p:pic>
      <p:pic>
        <p:nvPicPr>
          <p:cNvPr id="635" name="Google Shape;635;p50"/>
          <p:cNvPicPr preferRelativeResize="0"/>
          <p:nvPr/>
        </p:nvPicPr>
        <p:blipFill>
          <a:blip r:embed="rId7">
            <a:alphaModFix/>
          </a:blip>
          <a:stretch>
            <a:fillRect/>
          </a:stretch>
        </p:blipFill>
        <p:spPr>
          <a:xfrm>
            <a:off x="3156825" y="3153375"/>
            <a:ext cx="2398975" cy="1609344"/>
          </a:xfrm>
          <a:prstGeom prst="rect">
            <a:avLst/>
          </a:prstGeom>
          <a:noFill/>
          <a:ln>
            <a:noFill/>
          </a:ln>
        </p:spPr>
      </p:pic>
      <p:pic>
        <p:nvPicPr>
          <p:cNvPr id="636" name="Google Shape;636;p50"/>
          <p:cNvPicPr preferRelativeResize="0"/>
          <p:nvPr/>
        </p:nvPicPr>
        <p:blipFill>
          <a:blip r:embed="rId8">
            <a:alphaModFix/>
          </a:blip>
          <a:stretch>
            <a:fillRect/>
          </a:stretch>
        </p:blipFill>
        <p:spPr>
          <a:xfrm>
            <a:off x="5999038" y="3153375"/>
            <a:ext cx="2395728" cy="16093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grpSp>
        <p:nvGrpSpPr>
          <p:cNvPr id="641" name="Google Shape;641;p51"/>
          <p:cNvGrpSpPr/>
          <p:nvPr/>
        </p:nvGrpSpPr>
        <p:grpSpPr>
          <a:xfrm>
            <a:off x="2799026" y="534558"/>
            <a:ext cx="5820554" cy="4381649"/>
            <a:chOff x="1036250" y="238125"/>
            <a:chExt cx="3015050" cy="1591475"/>
          </a:xfrm>
        </p:grpSpPr>
        <p:sp>
          <p:nvSpPr>
            <p:cNvPr id="642" name="Google Shape;642;p51"/>
            <p:cNvSpPr/>
            <p:nvPr/>
          </p:nvSpPr>
          <p:spPr>
            <a:xfrm>
              <a:off x="1036250" y="526325"/>
              <a:ext cx="3015050" cy="1303275"/>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1"/>
            <p:cNvSpPr/>
            <p:nvPr/>
          </p:nvSpPr>
          <p:spPr>
            <a:xfrm>
              <a:off x="1036250" y="238125"/>
              <a:ext cx="3015050" cy="288225"/>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1"/>
            <p:cNvSpPr/>
            <p:nvPr/>
          </p:nvSpPr>
          <p:spPr>
            <a:xfrm>
              <a:off x="1547700" y="332250"/>
              <a:ext cx="99575" cy="99975"/>
            </a:xfrm>
            <a:custGeom>
              <a:rect b="b" l="l" r="r" t="t"/>
              <a:pathLst>
                <a:path extrusionOk="0" h="3999" w="3983">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1"/>
            <p:cNvSpPr/>
            <p:nvPr/>
          </p:nvSpPr>
          <p:spPr>
            <a:xfrm>
              <a:off x="1388200" y="332250"/>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1"/>
            <p:cNvSpPr/>
            <p:nvPr/>
          </p:nvSpPr>
          <p:spPr>
            <a:xfrm>
              <a:off x="1229100" y="332250"/>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51"/>
          <p:cNvGrpSpPr/>
          <p:nvPr/>
        </p:nvGrpSpPr>
        <p:grpSpPr>
          <a:xfrm>
            <a:off x="-8" y="2096480"/>
            <a:ext cx="3100721" cy="2997395"/>
            <a:chOff x="392442" y="1075855"/>
            <a:chExt cx="3100721" cy="2997395"/>
          </a:xfrm>
        </p:grpSpPr>
        <p:sp>
          <p:nvSpPr>
            <p:cNvPr id="648" name="Google Shape;648;p51"/>
            <p:cNvSpPr/>
            <p:nvPr/>
          </p:nvSpPr>
          <p:spPr>
            <a:xfrm>
              <a:off x="712900" y="3797250"/>
              <a:ext cx="2334000" cy="276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51"/>
            <p:cNvGrpSpPr/>
            <p:nvPr/>
          </p:nvGrpSpPr>
          <p:grpSpPr>
            <a:xfrm rot="-977810">
              <a:off x="668974" y="1386386"/>
              <a:ext cx="2547656" cy="2335694"/>
              <a:chOff x="2465375" y="238125"/>
              <a:chExt cx="449825" cy="412400"/>
            </a:xfrm>
          </p:grpSpPr>
          <p:sp>
            <p:nvSpPr>
              <p:cNvPr id="650" name="Google Shape;650;p51"/>
              <p:cNvSpPr/>
              <p:nvPr/>
            </p:nvSpPr>
            <p:spPr>
              <a:xfrm>
                <a:off x="2836275" y="351700"/>
                <a:ext cx="78925" cy="114950"/>
              </a:xfrm>
              <a:custGeom>
                <a:rect b="b" l="l" r="r" t="t"/>
                <a:pathLst>
                  <a:path extrusionOk="0" h="4598" w="3157">
                    <a:moveTo>
                      <a:pt x="0" y="0"/>
                    </a:moveTo>
                    <a:lnTo>
                      <a:pt x="0" y="4597"/>
                    </a:lnTo>
                    <a:lnTo>
                      <a:pt x="2786" y="3636"/>
                    </a:lnTo>
                    <a:lnTo>
                      <a:pt x="3157" y="3513"/>
                    </a:lnTo>
                    <a:lnTo>
                      <a:pt x="3157" y="1098"/>
                    </a:lnTo>
                    <a:lnTo>
                      <a:pt x="2965" y="1029"/>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1"/>
              <p:cNvSpPr/>
              <p:nvPr/>
            </p:nvSpPr>
            <p:spPr>
              <a:xfrm>
                <a:off x="2893225" y="377400"/>
                <a:ext cx="21975" cy="65225"/>
              </a:xfrm>
              <a:custGeom>
                <a:rect b="b" l="l" r="r" t="t"/>
                <a:pathLst>
                  <a:path extrusionOk="0" h="2609" w="879">
                    <a:moveTo>
                      <a:pt x="687" y="1"/>
                    </a:moveTo>
                    <a:cubicBezTo>
                      <a:pt x="288" y="220"/>
                      <a:pt x="1" y="742"/>
                      <a:pt x="1" y="1373"/>
                    </a:cubicBezTo>
                    <a:cubicBezTo>
                      <a:pt x="1" y="1895"/>
                      <a:pt x="206" y="2348"/>
                      <a:pt x="508" y="2608"/>
                    </a:cubicBezTo>
                    <a:lnTo>
                      <a:pt x="879" y="2485"/>
                    </a:lnTo>
                    <a:lnTo>
                      <a:pt x="879" y="70"/>
                    </a:lnTo>
                    <a:lnTo>
                      <a:pt x="6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1"/>
              <p:cNvSpPr/>
              <p:nvPr/>
            </p:nvSpPr>
            <p:spPr>
              <a:xfrm>
                <a:off x="2537775" y="250475"/>
                <a:ext cx="305375" cy="331450"/>
              </a:xfrm>
              <a:custGeom>
                <a:rect b="b" l="l" r="r" t="t"/>
                <a:pathLst>
                  <a:path extrusionOk="0" h="13258" w="12215">
                    <a:moveTo>
                      <a:pt x="12215" y="0"/>
                    </a:moveTo>
                    <a:cubicBezTo>
                      <a:pt x="12215" y="0"/>
                      <a:pt x="4969" y="3129"/>
                      <a:pt x="1" y="4269"/>
                    </a:cubicBezTo>
                    <a:lnTo>
                      <a:pt x="1" y="4968"/>
                    </a:lnTo>
                    <a:lnTo>
                      <a:pt x="1" y="8289"/>
                    </a:lnTo>
                    <a:lnTo>
                      <a:pt x="1" y="8990"/>
                    </a:lnTo>
                    <a:cubicBezTo>
                      <a:pt x="4969" y="10128"/>
                      <a:pt x="12215" y="13257"/>
                      <a:pt x="12215" y="13257"/>
                    </a:cubicBezTo>
                    <a:lnTo>
                      <a:pt x="12215" y="8289"/>
                    </a:lnTo>
                    <a:lnTo>
                      <a:pt x="12215" y="4968"/>
                    </a:lnTo>
                    <a:lnTo>
                      <a:pt x="122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1"/>
              <p:cNvSpPr/>
              <p:nvPr/>
            </p:nvSpPr>
            <p:spPr>
              <a:xfrm>
                <a:off x="2808475" y="238125"/>
                <a:ext cx="34675" cy="356500"/>
              </a:xfrm>
              <a:custGeom>
                <a:rect b="b" l="l" r="r" t="t"/>
                <a:pathLst>
                  <a:path extrusionOk="0" h="14260" w="1387">
                    <a:moveTo>
                      <a:pt x="686" y="0"/>
                    </a:moveTo>
                    <a:cubicBezTo>
                      <a:pt x="302" y="0"/>
                      <a:pt x="0" y="302"/>
                      <a:pt x="0" y="686"/>
                    </a:cubicBezTo>
                    <a:lnTo>
                      <a:pt x="0" y="13559"/>
                    </a:lnTo>
                    <a:cubicBezTo>
                      <a:pt x="0" y="13943"/>
                      <a:pt x="302" y="14260"/>
                      <a:pt x="686" y="14260"/>
                    </a:cubicBezTo>
                    <a:cubicBezTo>
                      <a:pt x="1071" y="14260"/>
                      <a:pt x="1387" y="13943"/>
                      <a:pt x="1387" y="13559"/>
                    </a:cubicBezTo>
                    <a:lnTo>
                      <a:pt x="1387" y="686"/>
                    </a:lnTo>
                    <a:cubicBezTo>
                      <a:pt x="1387" y="302"/>
                      <a:pt x="1071" y="0"/>
                      <a:pt x="6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1"/>
              <p:cNvSpPr/>
              <p:nvPr/>
            </p:nvSpPr>
            <p:spPr>
              <a:xfrm>
                <a:off x="2465375" y="357175"/>
                <a:ext cx="72425" cy="118750"/>
              </a:xfrm>
              <a:custGeom>
                <a:rect b="b" l="l" r="r" t="t"/>
                <a:pathLst>
                  <a:path extrusionOk="0" h="4750" w="2897">
                    <a:moveTo>
                      <a:pt x="2375" y="1"/>
                    </a:moveTo>
                    <a:cubicBezTo>
                      <a:pt x="1058" y="1"/>
                      <a:pt x="1" y="1071"/>
                      <a:pt x="1" y="2374"/>
                    </a:cubicBezTo>
                    <a:cubicBezTo>
                      <a:pt x="1" y="3692"/>
                      <a:pt x="1058" y="4749"/>
                      <a:pt x="2375" y="4749"/>
                    </a:cubicBezTo>
                    <a:lnTo>
                      <a:pt x="2897" y="4749"/>
                    </a:lnTo>
                    <a:lnTo>
                      <a:pt x="28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1"/>
              <p:cNvSpPr/>
              <p:nvPr/>
            </p:nvSpPr>
            <p:spPr>
              <a:xfrm>
                <a:off x="2517525" y="471925"/>
                <a:ext cx="95750" cy="178600"/>
              </a:xfrm>
              <a:custGeom>
                <a:rect b="b" l="l" r="r" t="t"/>
                <a:pathLst>
                  <a:path extrusionOk="0" h="7144" w="3830">
                    <a:moveTo>
                      <a:pt x="1031" y="0"/>
                    </a:moveTo>
                    <a:cubicBezTo>
                      <a:pt x="888" y="0"/>
                      <a:pt x="742" y="7"/>
                      <a:pt x="591" y="22"/>
                    </a:cubicBezTo>
                    <a:lnTo>
                      <a:pt x="83" y="5415"/>
                    </a:lnTo>
                    <a:cubicBezTo>
                      <a:pt x="1" y="6348"/>
                      <a:pt x="728" y="7144"/>
                      <a:pt x="1662" y="7144"/>
                    </a:cubicBezTo>
                    <a:cubicBezTo>
                      <a:pt x="2458" y="7144"/>
                      <a:pt x="3130" y="6554"/>
                      <a:pt x="3226" y="5758"/>
                    </a:cubicBezTo>
                    <a:lnTo>
                      <a:pt x="3830" y="968"/>
                    </a:lnTo>
                    <a:cubicBezTo>
                      <a:pt x="3830" y="968"/>
                      <a:pt x="2721" y="0"/>
                      <a:pt x="10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6" name="Google Shape;656;p51"/>
          <p:cNvSpPr txBox="1"/>
          <p:nvPr/>
        </p:nvSpPr>
        <p:spPr>
          <a:xfrm>
            <a:off x="3173000" y="1290775"/>
            <a:ext cx="4643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351C75"/>
                </a:solidFill>
              </a:rPr>
              <a:t>Naturally, we assume that the y-value should increase when x increase, or at least not smaller than the one with little x. </a:t>
            </a:r>
            <a:endParaRPr b="1">
              <a:solidFill>
                <a:srgbClr val="351C75"/>
              </a:solidFill>
            </a:endParaRPr>
          </a:p>
          <a:p>
            <a:pPr indent="0" lvl="0" marL="0" rtl="0" algn="l">
              <a:spcBef>
                <a:spcPts val="0"/>
              </a:spcBef>
              <a:spcAft>
                <a:spcPts val="0"/>
              </a:spcAft>
              <a:buNone/>
            </a:pPr>
            <a:r>
              <a:t/>
            </a:r>
            <a:endParaRPr b="1">
              <a:solidFill>
                <a:srgbClr val="351C75"/>
              </a:solidFill>
            </a:endParaRPr>
          </a:p>
          <a:p>
            <a:pPr indent="0" lvl="0" marL="0" rtl="0" algn="l">
              <a:spcBef>
                <a:spcPts val="0"/>
              </a:spcBef>
              <a:spcAft>
                <a:spcPts val="0"/>
              </a:spcAft>
              <a:buNone/>
            </a:pPr>
            <a:r>
              <a:rPr b="1" lang="en">
                <a:solidFill>
                  <a:srgbClr val="351C75"/>
                </a:solidFill>
              </a:rPr>
              <a:t>From the scatter plots above, the regression line is indeed escalating in the first order condition, it corresponds to our original hypothesis. </a:t>
            </a:r>
            <a:endParaRPr b="1">
              <a:solidFill>
                <a:srgbClr val="351C75"/>
              </a:solidFill>
            </a:endParaRPr>
          </a:p>
          <a:p>
            <a:pPr indent="0" lvl="0" marL="0" rtl="0" algn="l">
              <a:spcBef>
                <a:spcPts val="0"/>
              </a:spcBef>
              <a:spcAft>
                <a:spcPts val="0"/>
              </a:spcAft>
              <a:buNone/>
            </a:pPr>
            <a:r>
              <a:t/>
            </a:r>
            <a:endParaRPr b="1">
              <a:solidFill>
                <a:srgbClr val="351C75"/>
              </a:solidFill>
            </a:endParaRPr>
          </a:p>
          <a:p>
            <a:pPr indent="0" lvl="0" marL="0" rtl="0" algn="l">
              <a:spcBef>
                <a:spcPts val="0"/>
              </a:spcBef>
              <a:spcAft>
                <a:spcPts val="0"/>
              </a:spcAft>
              <a:buNone/>
            </a:pPr>
            <a:r>
              <a:rPr b="1" lang="en">
                <a:solidFill>
                  <a:srgbClr val="351C75"/>
                </a:solidFill>
              </a:rPr>
              <a:t>However, in the second order condition, we observe that most of the curves are down curves, and some of which even have lower y when x becomes large. </a:t>
            </a:r>
            <a:endParaRPr b="1">
              <a:solidFill>
                <a:srgbClr val="351C75"/>
              </a:solidFill>
            </a:endParaRPr>
          </a:p>
          <a:p>
            <a:pPr indent="0" lvl="0" marL="0" rtl="0" algn="l">
              <a:spcBef>
                <a:spcPts val="0"/>
              </a:spcBef>
              <a:spcAft>
                <a:spcPts val="0"/>
              </a:spcAft>
              <a:buNone/>
            </a:pPr>
            <a:r>
              <a:t/>
            </a:r>
            <a:endParaRPr b="1">
              <a:solidFill>
                <a:srgbClr val="351C75"/>
              </a:solidFill>
            </a:endParaRPr>
          </a:p>
          <a:p>
            <a:pPr indent="0" lvl="0" marL="0" rtl="0" algn="l">
              <a:spcBef>
                <a:spcPts val="0"/>
              </a:spcBef>
              <a:spcAft>
                <a:spcPts val="0"/>
              </a:spcAft>
              <a:buNone/>
            </a:pPr>
            <a:r>
              <a:rPr b="1" lang="en">
                <a:solidFill>
                  <a:srgbClr val="351C75"/>
                </a:solidFill>
              </a:rPr>
              <a:t>Combine with the fact that the scatter plot distribution aren’t quadratic shape, we choose not to use the second order model. </a:t>
            </a:r>
            <a:endParaRPr b="1">
              <a:solidFill>
                <a:srgbClr val="351C75"/>
              </a:solidFill>
            </a:endParaRPr>
          </a:p>
          <a:p>
            <a:pPr indent="0" lvl="0" marL="0" rtl="0" algn="l">
              <a:spcBef>
                <a:spcPts val="0"/>
              </a:spcBef>
              <a:spcAft>
                <a:spcPts val="0"/>
              </a:spcAft>
              <a:buNone/>
            </a:pPr>
            <a:r>
              <a:t/>
            </a:r>
            <a:endParaRPr/>
          </a:p>
        </p:txBody>
      </p:sp>
      <p:sp>
        <p:nvSpPr>
          <p:cNvPr id="657" name="Google Shape;657;p51"/>
          <p:cNvSpPr txBox="1"/>
          <p:nvPr>
            <p:ph type="title"/>
          </p:nvPr>
        </p:nvSpPr>
        <p:spPr>
          <a:xfrm>
            <a:off x="384650" y="51525"/>
            <a:ext cx="7717500" cy="564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2. Propose a statistical model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52"/>
          <p:cNvPicPr preferRelativeResize="0"/>
          <p:nvPr/>
        </p:nvPicPr>
        <p:blipFill>
          <a:blip r:embed="rId3">
            <a:alphaModFix/>
          </a:blip>
          <a:stretch>
            <a:fillRect/>
          </a:stretch>
        </p:blipFill>
        <p:spPr>
          <a:xfrm>
            <a:off x="139825" y="661050"/>
            <a:ext cx="2669875" cy="1705100"/>
          </a:xfrm>
          <a:prstGeom prst="rect">
            <a:avLst/>
          </a:prstGeom>
          <a:noFill/>
          <a:ln>
            <a:noFill/>
          </a:ln>
        </p:spPr>
      </p:pic>
      <p:pic>
        <p:nvPicPr>
          <p:cNvPr id="663" name="Google Shape;663;p52"/>
          <p:cNvPicPr preferRelativeResize="0"/>
          <p:nvPr/>
        </p:nvPicPr>
        <p:blipFill>
          <a:blip r:embed="rId4">
            <a:alphaModFix/>
          </a:blip>
          <a:stretch>
            <a:fillRect/>
          </a:stretch>
        </p:blipFill>
        <p:spPr>
          <a:xfrm>
            <a:off x="3122400" y="644313"/>
            <a:ext cx="2799999" cy="1738565"/>
          </a:xfrm>
          <a:prstGeom prst="rect">
            <a:avLst/>
          </a:prstGeom>
          <a:noFill/>
          <a:ln>
            <a:noFill/>
          </a:ln>
        </p:spPr>
      </p:pic>
      <p:pic>
        <p:nvPicPr>
          <p:cNvPr id="664" name="Google Shape;664;p52"/>
          <p:cNvPicPr preferRelativeResize="0"/>
          <p:nvPr/>
        </p:nvPicPr>
        <p:blipFill>
          <a:blip r:embed="rId5">
            <a:alphaModFix/>
          </a:blip>
          <a:stretch>
            <a:fillRect/>
          </a:stretch>
        </p:blipFill>
        <p:spPr>
          <a:xfrm>
            <a:off x="6182950" y="678712"/>
            <a:ext cx="2669875" cy="1669775"/>
          </a:xfrm>
          <a:prstGeom prst="rect">
            <a:avLst/>
          </a:prstGeom>
          <a:noFill/>
          <a:ln>
            <a:noFill/>
          </a:ln>
        </p:spPr>
      </p:pic>
      <p:sp>
        <p:nvSpPr>
          <p:cNvPr id="665" name="Google Shape;665;p52"/>
          <p:cNvSpPr txBox="1"/>
          <p:nvPr>
            <p:ph idx="4294967295" type="title"/>
          </p:nvPr>
        </p:nvSpPr>
        <p:spPr>
          <a:xfrm>
            <a:off x="299900" y="43475"/>
            <a:ext cx="7717500" cy="564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a:solidFill>
                  <a:schemeClr val="lt2"/>
                </a:solidFill>
              </a:rPr>
              <a:t>3. Fit the model</a:t>
            </a:r>
            <a:endParaRPr b="1">
              <a:solidFill>
                <a:schemeClr val="lt2"/>
              </a:solidFill>
            </a:endParaRPr>
          </a:p>
        </p:txBody>
      </p:sp>
      <p:sp>
        <p:nvSpPr>
          <p:cNvPr id="666" name="Google Shape;666;p52"/>
          <p:cNvSpPr txBox="1"/>
          <p:nvPr/>
        </p:nvSpPr>
        <p:spPr>
          <a:xfrm>
            <a:off x="1960850" y="4543675"/>
            <a:ext cx="587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Most of the model pass the F-test &amp; t-test, only pinterest failed.</a:t>
            </a:r>
            <a:endParaRPr b="1"/>
          </a:p>
        </p:txBody>
      </p:sp>
      <p:pic>
        <p:nvPicPr>
          <p:cNvPr id="667" name="Google Shape;667;p52"/>
          <p:cNvPicPr preferRelativeResize="0"/>
          <p:nvPr/>
        </p:nvPicPr>
        <p:blipFill>
          <a:blip r:embed="rId6">
            <a:alphaModFix/>
          </a:blip>
          <a:stretch>
            <a:fillRect/>
          </a:stretch>
        </p:blipFill>
        <p:spPr>
          <a:xfrm>
            <a:off x="139825" y="2639350"/>
            <a:ext cx="2669874" cy="1631118"/>
          </a:xfrm>
          <a:prstGeom prst="rect">
            <a:avLst/>
          </a:prstGeom>
          <a:noFill/>
          <a:ln>
            <a:noFill/>
          </a:ln>
        </p:spPr>
      </p:pic>
      <p:pic>
        <p:nvPicPr>
          <p:cNvPr id="668" name="Google Shape;668;p52"/>
          <p:cNvPicPr preferRelativeResize="0"/>
          <p:nvPr/>
        </p:nvPicPr>
        <p:blipFill>
          <a:blip r:embed="rId7">
            <a:alphaModFix/>
          </a:blip>
          <a:stretch>
            <a:fillRect/>
          </a:stretch>
        </p:blipFill>
        <p:spPr>
          <a:xfrm>
            <a:off x="3168513" y="2628387"/>
            <a:ext cx="2707766" cy="1669775"/>
          </a:xfrm>
          <a:prstGeom prst="rect">
            <a:avLst/>
          </a:prstGeom>
          <a:noFill/>
          <a:ln>
            <a:noFill/>
          </a:ln>
        </p:spPr>
      </p:pic>
      <p:pic>
        <p:nvPicPr>
          <p:cNvPr id="669" name="Google Shape;669;p52"/>
          <p:cNvPicPr preferRelativeResize="0"/>
          <p:nvPr/>
        </p:nvPicPr>
        <p:blipFill>
          <a:blip r:embed="rId8">
            <a:alphaModFix/>
          </a:blip>
          <a:stretch>
            <a:fillRect/>
          </a:stretch>
        </p:blipFill>
        <p:spPr>
          <a:xfrm>
            <a:off x="6182950" y="2657171"/>
            <a:ext cx="2707749" cy="16237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53"/>
          <p:cNvPicPr preferRelativeResize="0"/>
          <p:nvPr/>
        </p:nvPicPr>
        <p:blipFill>
          <a:blip r:embed="rId3">
            <a:alphaModFix/>
          </a:blip>
          <a:stretch>
            <a:fillRect/>
          </a:stretch>
        </p:blipFill>
        <p:spPr>
          <a:xfrm>
            <a:off x="139825" y="636375"/>
            <a:ext cx="2669875" cy="1657012"/>
          </a:xfrm>
          <a:prstGeom prst="rect">
            <a:avLst/>
          </a:prstGeom>
          <a:noFill/>
          <a:ln>
            <a:noFill/>
          </a:ln>
        </p:spPr>
      </p:pic>
      <p:pic>
        <p:nvPicPr>
          <p:cNvPr id="675" name="Google Shape;675;p53"/>
          <p:cNvPicPr preferRelativeResize="0"/>
          <p:nvPr/>
        </p:nvPicPr>
        <p:blipFill>
          <a:blip r:embed="rId4">
            <a:alphaModFix/>
          </a:blip>
          <a:stretch>
            <a:fillRect/>
          </a:stretch>
        </p:blipFill>
        <p:spPr>
          <a:xfrm>
            <a:off x="3122400" y="599300"/>
            <a:ext cx="2800000" cy="1731152"/>
          </a:xfrm>
          <a:prstGeom prst="rect">
            <a:avLst/>
          </a:prstGeom>
          <a:noFill/>
          <a:ln>
            <a:noFill/>
          </a:ln>
        </p:spPr>
      </p:pic>
      <p:pic>
        <p:nvPicPr>
          <p:cNvPr id="676" name="Google Shape;676;p53"/>
          <p:cNvPicPr preferRelativeResize="0"/>
          <p:nvPr/>
        </p:nvPicPr>
        <p:blipFill>
          <a:blip r:embed="rId5">
            <a:alphaModFix/>
          </a:blip>
          <a:stretch>
            <a:fillRect/>
          </a:stretch>
        </p:blipFill>
        <p:spPr>
          <a:xfrm>
            <a:off x="6182950" y="627438"/>
            <a:ext cx="2669874" cy="1674873"/>
          </a:xfrm>
          <a:prstGeom prst="rect">
            <a:avLst/>
          </a:prstGeom>
          <a:noFill/>
          <a:ln>
            <a:noFill/>
          </a:ln>
        </p:spPr>
      </p:pic>
      <p:sp>
        <p:nvSpPr>
          <p:cNvPr id="677" name="Google Shape;677;p53"/>
          <p:cNvSpPr txBox="1"/>
          <p:nvPr>
            <p:ph idx="4294967295" type="title"/>
          </p:nvPr>
        </p:nvSpPr>
        <p:spPr>
          <a:xfrm>
            <a:off x="299900" y="43475"/>
            <a:ext cx="7717500" cy="564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b="1" lang="en">
                <a:solidFill>
                  <a:schemeClr val="lt2"/>
                </a:solidFill>
              </a:rPr>
              <a:t>3. Fit the model</a:t>
            </a:r>
            <a:endParaRPr b="1">
              <a:solidFill>
                <a:schemeClr val="lt2"/>
              </a:solidFill>
            </a:endParaRPr>
          </a:p>
        </p:txBody>
      </p:sp>
      <p:sp>
        <p:nvSpPr>
          <p:cNvPr id="678" name="Google Shape;678;p53"/>
          <p:cNvSpPr txBox="1"/>
          <p:nvPr/>
        </p:nvSpPr>
        <p:spPr>
          <a:xfrm>
            <a:off x="1479825" y="4543675"/>
            <a:ext cx="69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Most of the model pass the F-test &amp; t-test, only twitter and pinterest failed .</a:t>
            </a:r>
            <a:endParaRPr b="1"/>
          </a:p>
        </p:txBody>
      </p:sp>
      <p:pic>
        <p:nvPicPr>
          <p:cNvPr id="679" name="Google Shape;679;p53"/>
          <p:cNvPicPr preferRelativeResize="0"/>
          <p:nvPr/>
        </p:nvPicPr>
        <p:blipFill>
          <a:blip r:embed="rId6">
            <a:alphaModFix/>
          </a:blip>
          <a:stretch>
            <a:fillRect/>
          </a:stretch>
        </p:blipFill>
        <p:spPr>
          <a:xfrm>
            <a:off x="139825" y="2640125"/>
            <a:ext cx="2669875" cy="1600211"/>
          </a:xfrm>
          <a:prstGeom prst="rect">
            <a:avLst/>
          </a:prstGeom>
          <a:noFill/>
          <a:ln>
            <a:noFill/>
          </a:ln>
        </p:spPr>
      </p:pic>
      <p:pic>
        <p:nvPicPr>
          <p:cNvPr id="680" name="Google Shape;680;p53"/>
          <p:cNvPicPr preferRelativeResize="0"/>
          <p:nvPr/>
        </p:nvPicPr>
        <p:blipFill>
          <a:blip r:embed="rId7">
            <a:alphaModFix/>
          </a:blip>
          <a:stretch>
            <a:fillRect/>
          </a:stretch>
        </p:blipFill>
        <p:spPr>
          <a:xfrm>
            <a:off x="3122400" y="2609150"/>
            <a:ext cx="2800000" cy="1739523"/>
          </a:xfrm>
          <a:prstGeom prst="rect">
            <a:avLst/>
          </a:prstGeom>
          <a:noFill/>
          <a:ln>
            <a:noFill/>
          </a:ln>
        </p:spPr>
      </p:pic>
      <p:pic>
        <p:nvPicPr>
          <p:cNvPr id="681" name="Google Shape;681;p53"/>
          <p:cNvPicPr preferRelativeResize="0"/>
          <p:nvPr/>
        </p:nvPicPr>
        <p:blipFill>
          <a:blip r:embed="rId8">
            <a:alphaModFix/>
          </a:blip>
          <a:stretch>
            <a:fillRect/>
          </a:stretch>
        </p:blipFill>
        <p:spPr>
          <a:xfrm>
            <a:off x="6182950" y="2640125"/>
            <a:ext cx="2746881" cy="1657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54"/>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4</a:t>
            </a:r>
            <a:r>
              <a:rPr b="1" lang="en" sz="3000">
                <a:solidFill>
                  <a:schemeClr val="lt2"/>
                </a:solidFill>
                <a:latin typeface="Roboto Condensed"/>
                <a:ea typeface="Roboto Condensed"/>
                <a:cs typeface="Roboto Condensed"/>
                <a:sym typeface="Roboto Condensed"/>
              </a:rPr>
              <a:t>. Residual analysis</a:t>
            </a:r>
            <a:endParaRPr/>
          </a:p>
        </p:txBody>
      </p:sp>
      <p:pic>
        <p:nvPicPr>
          <p:cNvPr id="687" name="Google Shape;687;p54"/>
          <p:cNvPicPr preferRelativeResize="0"/>
          <p:nvPr/>
        </p:nvPicPr>
        <p:blipFill>
          <a:blip r:embed="rId3">
            <a:alphaModFix/>
          </a:blip>
          <a:stretch>
            <a:fillRect/>
          </a:stretch>
        </p:blipFill>
        <p:spPr>
          <a:xfrm>
            <a:off x="184000" y="3237163"/>
            <a:ext cx="1895475" cy="381000"/>
          </a:xfrm>
          <a:prstGeom prst="rect">
            <a:avLst/>
          </a:prstGeom>
          <a:noFill/>
          <a:ln>
            <a:noFill/>
          </a:ln>
        </p:spPr>
      </p:pic>
      <p:pic>
        <p:nvPicPr>
          <p:cNvPr id="688" name="Google Shape;688;p54"/>
          <p:cNvPicPr preferRelativeResize="0"/>
          <p:nvPr/>
        </p:nvPicPr>
        <p:blipFill>
          <a:blip r:embed="rId4">
            <a:alphaModFix/>
          </a:blip>
          <a:stretch>
            <a:fillRect/>
          </a:stretch>
        </p:blipFill>
        <p:spPr>
          <a:xfrm>
            <a:off x="6241350" y="2022325"/>
            <a:ext cx="2416425" cy="1595850"/>
          </a:xfrm>
          <a:prstGeom prst="rect">
            <a:avLst/>
          </a:prstGeom>
          <a:noFill/>
          <a:ln>
            <a:noFill/>
          </a:ln>
        </p:spPr>
      </p:pic>
      <p:pic>
        <p:nvPicPr>
          <p:cNvPr id="689" name="Google Shape;689;p54"/>
          <p:cNvPicPr preferRelativeResize="0"/>
          <p:nvPr/>
        </p:nvPicPr>
        <p:blipFill>
          <a:blip r:embed="rId5">
            <a:alphaModFix/>
          </a:blip>
          <a:stretch>
            <a:fillRect/>
          </a:stretch>
        </p:blipFill>
        <p:spPr>
          <a:xfrm>
            <a:off x="2762713" y="2347038"/>
            <a:ext cx="2945625" cy="1287025"/>
          </a:xfrm>
          <a:prstGeom prst="rect">
            <a:avLst/>
          </a:prstGeom>
          <a:noFill/>
          <a:ln>
            <a:noFill/>
          </a:ln>
        </p:spPr>
      </p:pic>
      <p:pic>
        <p:nvPicPr>
          <p:cNvPr id="690" name="Google Shape;690;p54"/>
          <p:cNvPicPr preferRelativeResize="0"/>
          <p:nvPr/>
        </p:nvPicPr>
        <p:blipFill>
          <a:blip r:embed="rId6">
            <a:alphaModFix/>
          </a:blip>
          <a:stretch>
            <a:fillRect/>
          </a:stretch>
        </p:blipFill>
        <p:spPr>
          <a:xfrm>
            <a:off x="184000" y="662150"/>
            <a:ext cx="2110950" cy="2453925"/>
          </a:xfrm>
          <a:prstGeom prst="rect">
            <a:avLst/>
          </a:prstGeom>
          <a:noFill/>
          <a:ln>
            <a:noFill/>
          </a:ln>
        </p:spPr>
      </p:pic>
      <p:sp>
        <p:nvSpPr>
          <p:cNvPr id="691" name="Google Shape;691;p54"/>
          <p:cNvSpPr txBox="1"/>
          <p:nvPr/>
        </p:nvSpPr>
        <p:spPr>
          <a:xfrm>
            <a:off x="2762727" y="1061638"/>
            <a:ext cx="4817100" cy="8313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Obviously,</a:t>
            </a:r>
            <a:r>
              <a:rPr b="1" lang="en">
                <a:solidFill>
                  <a:schemeClr val="dk1"/>
                </a:solidFill>
              </a:rPr>
              <a:t>the required conditions are not satisfied. </a:t>
            </a:r>
            <a:r>
              <a:rPr lang="en">
                <a:solidFill>
                  <a:schemeClr val="dk1"/>
                </a:solidFill>
              </a:rPr>
              <a:t>And this is the same for all 12 combinations </a:t>
            </a:r>
            <a:endParaRPr>
              <a:solidFill>
                <a:schemeClr val="dk1"/>
              </a:solidFill>
            </a:endParaRPr>
          </a:p>
          <a:p>
            <a:pPr indent="0" lvl="0" marL="0" rtl="0" algn="l">
              <a:spcBef>
                <a:spcPts val="0"/>
              </a:spcBef>
              <a:spcAft>
                <a:spcPts val="0"/>
              </a:spcAft>
              <a:buNone/>
            </a:pPr>
            <a:r>
              <a:rPr lang="en">
                <a:solidFill>
                  <a:schemeClr val="dk1"/>
                </a:solidFill>
              </a:rPr>
              <a:t>(6 independent variables &amp; 2 dependent variable)</a:t>
            </a:r>
            <a:r>
              <a:rPr b="1" lang="en">
                <a:solidFill>
                  <a:schemeClr val="dk1"/>
                </a:solidFill>
              </a:rPr>
              <a:t>  </a:t>
            </a:r>
            <a:endParaRPr b="1">
              <a:solidFill>
                <a:schemeClr val="dk1"/>
              </a:solidFill>
            </a:endParaRPr>
          </a:p>
        </p:txBody>
      </p:sp>
      <p:sp>
        <p:nvSpPr>
          <p:cNvPr id="692" name="Google Shape;692;p54"/>
          <p:cNvSpPr txBox="1"/>
          <p:nvPr/>
        </p:nvSpPr>
        <p:spPr>
          <a:xfrm>
            <a:off x="2091125" y="4057400"/>
            <a:ext cx="4288800" cy="4002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Ex: Facebook likes &amp; Average daily visitors</a:t>
            </a:r>
            <a:endParaRPr b="1">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55"/>
          <p:cNvPicPr preferRelativeResize="0"/>
          <p:nvPr/>
        </p:nvPicPr>
        <p:blipFill rotWithShape="1">
          <a:blip r:embed="rId3">
            <a:alphaModFix/>
          </a:blip>
          <a:srcRect b="48450" l="0" r="0" t="0"/>
          <a:stretch/>
        </p:blipFill>
        <p:spPr>
          <a:xfrm>
            <a:off x="758675" y="1595125"/>
            <a:ext cx="1131675" cy="2494326"/>
          </a:xfrm>
          <a:prstGeom prst="rect">
            <a:avLst/>
          </a:prstGeom>
          <a:noFill/>
          <a:ln>
            <a:noFill/>
          </a:ln>
        </p:spPr>
      </p:pic>
      <p:pic>
        <p:nvPicPr>
          <p:cNvPr id="698" name="Google Shape;698;p55"/>
          <p:cNvPicPr preferRelativeResize="0"/>
          <p:nvPr/>
        </p:nvPicPr>
        <p:blipFill rotWithShape="1">
          <a:blip r:embed="rId4">
            <a:alphaModFix/>
          </a:blip>
          <a:srcRect b="47237" l="0" r="0" t="0"/>
          <a:stretch/>
        </p:blipFill>
        <p:spPr>
          <a:xfrm>
            <a:off x="4317850" y="1516900"/>
            <a:ext cx="1739850" cy="2553000"/>
          </a:xfrm>
          <a:prstGeom prst="rect">
            <a:avLst/>
          </a:prstGeom>
          <a:noFill/>
          <a:ln>
            <a:noFill/>
          </a:ln>
        </p:spPr>
      </p:pic>
      <p:sp>
        <p:nvSpPr>
          <p:cNvPr id="699" name="Google Shape;699;p55"/>
          <p:cNvSpPr txBox="1"/>
          <p:nvPr/>
        </p:nvSpPr>
        <p:spPr>
          <a:xfrm>
            <a:off x="1975827" y="623050"/>
            <a:ext cx="4817100" cy="6156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Among the 12 models, most of them have many outliers &amp; influential observations.</a:t>
            </a:r>
            <a:endParaRPr>
              <a:solidFill>
                <a:schemeClr val="dk1"/>
              </a:solidFill>
            </a:endParaRPr>
          </a:p>
        </p:txBody>
      </p:sp>
      <p:sp>
        <p:nvSpPr>
          <p:cNvPr id="700" name="Google Shape;700;p55"/>
          <p:cNvSpPr txBox="1"/>
          <p:nvPr/>
        </p:nvSpPr>
        <p:spPr>
          <a:xfrm>
            <a:off x="2275950" y="4422475"/>
            <a:ext cx="4288800" cy="4002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Ex: Google pluses &amp; Average daily visitors</a:t>
            </a:r>
            <a:endParaRPr b="1">
              <a:solidFill>
                <a:schemeClr val="dk1"/>
              </a:solidFill>
            </a:endParaRPr>
          </a:p>
        </p:txBody>
      </p:sp>
      <p:pic>
        <p:nvPicPr>
          <p:cNvPr id="701" name="Google Shape;701;p55"/>
          <p:cNvPicPr preferRelativeResize="0"/>
          <p:nvPr/>
        </p:nvPicPr>
        <p:blipFill rotWithShape="1">
          <a:blip r:embed="rId4">
            <a:alphaModFix/>
          </a:blip>
          <a:srcRect b="0" l="0" r="0" t="52711"/>
          <a:stretch/>
        </p:blipFill>
        <p:spPr>
          <a:xfrm>
            <a:off x="6236925" y="1781713"/>
            <a:ext cx="1739850" cy="2288175"/>
          </a:xfrm>
          <a:prstGeom prst="rect">
            <a:avLst/>
          </a:prstGeom>
          <a:noFill/>
          <a:ln>
            <a:noFill/>
          </a:ln>
        </p:spPr>
      </p:pic>
      <p:pic>
        <p:nvPicPr>
          <p:cNvPr id="702" name="Google Shape;702;p55"/>
          <p:cNvPicPr preferRelativeResize="0"/>
          <p:nvPr/>
        </p:nvPicPr>
        <p:blipFill rotWithShape="1">
          <a:blip r:embed="rId3">
            <a:alphaModFix/>
          </a:blip>
          <a:srcRect b="678" l="0" r="0" t="51226"/>
          <a:stretch/>
        </p:blipFill>
        <p:spPr>
          <a:xfrm>
            <a:off x="2097575" y="1762175"/>
            <a:ext cx="1131675" cy="23272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56"/>
          <p:cNvPicPr preferRelativeResize="0"/>
          <p:nvPr/>
        </p:nvPicPr>
        <p:blipFill>
          <a:blip r:embed="rId3">
            <a:alphaModFix/>
          </a:blip>
          <a:stretch>
            <a:fillRect/>
          </a:stretch>
        </p:blipFill>
        <p:spPr>
          <a:xfrm>
            <a:off x="531450" y="1697252"/>
            <a:ext cx="4351325" cy="2770050"/>
          </a:xfrm>
          <a:prstGeom prst="rect">
            <a:avLst/>
          </a:prstGeom>
          <a:noFill/>
          <a:ln>
            <a:noFill/>
          </a:ln>
        </p:spPr>
      </p:pic>
      <p:sp>
        <p:nvSpPr>
          <p:cNvPr id="708" name="Google Shape;708;p56"/>
          <p:cNvSpPr txBox="1"/>
          <p:nvPr/>
        </p:nvSpPr>
        <p:spPr>
          <a:xfrm>
            <a:off x="562713" y="746900"/>
            <a:ext cx="4288800" cy="6156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We observe that the R^2 are low in general, </a:t>
            </a:r>
            <a:r>
              <a:rPr b="1" lang="en">
                <a:solidFill>
                  <a:schemeClr val="dk1"/>
                </a:solidFill>
              </a:rPr>
              <a:t>we’re interested in why this would happen.  </a:t>
            </a:r>
            <a:endParaRPr b="1">
              <a:solidFill>
                <a:schemeClr val="dk1"/>
              </a:solidFill>
            </a:endParaRPr>
          </a:p>
        </p:txBody>
      </p:sp>
      <p:pic>
        <p:nvPicPr>
          <p:cNvPr id="709" name="Google Shape;709;p56"/>
          <p:cNvPicPr preferRelativeResize="0"/>
          <p:nvPr/>
        </p:nvPicPr>
        <p:blipFill>
          <a:blip r:embed="rId4">
            <a:alphaModFix/>
          </a:blip>
          <a:stretch>
            <a:fillRect/>
          </a:stretch>
        </p:blipFill>
        <p:spPr>
          <a:xfrm>
            <a:off x="5671625" y="1697250"/>
            <a:ext cx="2720225" cy="2351049"/>
          </a:xfrm>
          <a:prstGeom prst="rect">
            <a:avLst/>
          </a:prstGeom>
          <a:noFill/>
          <a:ln>
            <a:noFill/>
          </a:ln>
        </p:spPr>
      </p:pic>
      <p:sp>
        <p:nvSpPr>
          <p:cNvPr id="710" name="Google Shape;710;p56"/>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5</a:t>
            </a:r>
            <a:r>
              <a:rPr b="1" lang="en" sz="3000">
                <a:solidFill>
                  <a:schemeClr val="lt2"/>
                </a:solidFill>
                <a:latin typeface="Roboto Condensed"/>
                <a:ea typeface="Roboto Condensed"/>
                <a:cs typeface="Roboto Condensed"/>
                <a:sym typeface="Roboto Condensed"/>
              </a:rPr>
              <a:t>. Assess the fitted model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57"/>
          <p:cNvPicPr preferRelativeResize="0"/>
          <p:nvPr/>
        </p:nvPicPr>
        <p:blipFill>
          <a:blip r:embed="rId3">
            <a:alphaModFix/>
          </a:blip>
          <a:stretch>
            <a:fillRect/>
          </a:stretch>
        </p:blipFill>
        <p:spPr>
          <a:xfrm>
            <a:off x="152400" y="1867050"/>
            <a:ext cx="4566676" cy="3124050"/>
          </a:xfrm>
          <a:prstGeom prst="rect">
            <a:avLst/>
          </a:prstGeom>
          <a:noFill/>
          <a:ln>
            <a:noFill/>
          </a:ln>
        </p:spPr>
      </p:pic>
      <p:pic>
        <p:nvPicPr>
          <p:cNvPr id="716" name="Google Shape;716;p57"/>
          <p:cNvPicPr preferRelativeResize="0"/>
          <p:nvPr/>
        </p:nvPicPr>
        <p:blipFill rotWithShape="1">
          <a:blip r:embed="rId4">
            <a:alphaModFix/>
          </a:blip>
          <a:srcRect b="19921" l="0" r="0" t="14461"/>
          <a:stretch/>
        </p:blipFill>
        <p:spPr>
          <a:xfrm>
            <a:off x="4935325" y="2468725"/>
            <a:ext cx="4003975" cy="2627325"/>
          </a:xfrm>
          <a:prstGeom prst="rect">
            <a:avLst/>
          </a:prstGeom>
          <a:noFill/>
          <a:ln>
            <a:noFill/>
          </a:ln>
        </p:spPr>
      </p:pic>
      <p:sp>
        <p:nvSpPr>
          <p:cNvPr id="717" name="Google Shape;717;p57"/>
          <p:cNvSpPr txBox="1"/>
          <p:nvPr/>
        </p:nvSpPr>
        <p:spPr>
          <a:xfrm>
            <a:off x="792750" y="485050"/>
            <a:ext cx="7558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As we all know, R^2 = SSR/SST, also equal to SSR / SSR+SSE.</a:t>
            </a:r>
            <a:endParaRPr/>
          </a:p>
          <a:p>
            <a:pPr indent="0" lvl="0" marL="0" rtl="0" algn="l">
              <a:spcBef>
                <a:spcPts val="0"/>
              </a:spcBef>
              <a:spcAft>
                <a:spcPts val="0"/>
              </a:spcAft>
              <a:buNone/>
            </a:pPr>
            <a:r>
              <a:rPr lang="en"/>
              <a:t>Since the SSR(regression line to the mean of y with same x) of some the </a:t>
            </a:r>
            <a:r>
              <a:rPr lang="en"/>
              <a:t>points are very small in contrast to SST, they may cause a huge difference in R^2, causing the value to be considerably low. </a:t>
            </a:r>
            <a:endParaRPr/>
          </a:p>
        </p:txBody>
      </p:sp>
      <p:sp>
        <p:nvSpPr>
          <p:cNvPr id="718" name="Google Shape;718;p57"/>
          <p:cNvSpPr/>
          <p:nvPr/>
        </p:nvSpPr>
        <p:spPr>
          <a:xfrm>
            <a:off x="2677850" y="3506475"/>
            <a:ext cx="717600" cy="909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7"/>
          <p:cNvSpPr/>
          <p:nvPr/>
        </p:nvSpPr>
        <p:spPr>
          <a:xfrm flipH="1">
            <a:off x="4719075" y="3341550"/>
            <a:ext cx="1364100" cy="4725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7"/>
          <p:cNvSpPr txBox="1"/>
          <p:nvPr/>
        </p:nvSpPr>
        <p:spPr>
          <a:xfrm>
            <a:off x="6043013" y="2021000"/>
            <a:ext cx="1788600" cy="400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a:t>This is an example</a:t>
            </a:r>
            <a:endParaRPr i="1"/>
          </a:p>
        </p:txBody>
      </p:sp>
      <p:sp>
        <p:nvSpPr>
          <p:cNvPr id="721" name="Google Shape;721;p57"/>
          <p:cNvSpPr txBox="1"/>
          <p:nvPr/>
        </p:nvSpPr>
        <p:spPr>
          <a:xfrm>
            <a:off x="3769200" y="2991100"/>
            <a:ext cx="81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722" name="Google Shape;722;p57"/>
          <p:cNvPicPr preferRelativeResize="0"/>
          <p:nvPr/>
        </p:nvPicPr>
        <p:blipFill>
          <a:blip r:embed="rId5">
            <a:alphaModFix/>
          </a:blip>
          <a:stretch>
            <a:fillRect/>
          </a:stretch>
        </p:blipFill>
        <p:spPr>
          <a:xfrm>
            <a:off x="3415013" y="2852463"/>
            <a:ext cx="1153225" cy="1153225"/>
          </a:xfrm>
          <a:prstGeom prst="rect">
            <a:avLst/>
          </a:prstGeom>
          <a:noFill/>
          <a:ln>
            <a:noFill/>
          </a:ln>
          <a:effectLst>
            <a:outerShdw blurRad="171450" rotWithShape="0" algn="bl" dir="5400000" dist="85725">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8"/>
          <p:cNvSpPr txBox="1"/>
          <p:nvPr/>
        </p:nvSpPr>
        <p:spPr>
          <a:xfrm>
            <a:off x="1555650" y="757875"/>
            <a:ext cx="6032700" cy="615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t>The original data may have some problem to find a suitable model,</a:t>
            </a:r>
            <a:endParaRPr/>
          </a:p>
          <a:p>
            <a:pPr indent="0" lvl="0" marL="0" rtl="0" algn="ctr">
              <a:spcBef>
                <a:spcPts val="0"/>
              </a:spcBef>
              <a:spcAft>
                <a:spcPts val="0"/>
              </a:spcAft>
              <a:buNone/>
            </a:pPr>
            <a:r>
              <a:rPr lang="en"/>
              <a:t>So we propose two possible solution to fix the data.</a:t>
            </a:r>
            <a:endParaRPr/>
          </a:p>
        </p:txBody>
      </p:sp>
      <p:sp>
        <p:nvSpPr>
          <p:cNvPr id="728" name="Google Shape;728;p58"/>
          <p:cNvSpPr/>
          <p:nvPr/>
        </p:nvSpPr>
        <p:spPr>
          <a:xfrm rot="2700000">
            <a:off x="4169093" y="1586511"/>
            <a:ext cx="737795" cy="139455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8"/>
          <p:cNvSpPr/>
          <p:nvPr/>
        </p:nvSpPr>
        <p:spPr>
          <a:xfrm rot="-2700000">
            <a:off x="6306466" y="1586518"/>
            <a:ext cx="737795" cy="1394556"/>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8"/>
          <p:cNvSpPr txBox="1"/>
          <p:nvPr/>
        </p:nvSpPr>
        <p:spPr>
          <a:xfrm>
            <a:off x="2816300" y="3008250"/>
            <a:ext cx="2475600" cy="1262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Take y as ln( y )</a:t>
            </a:r>
            <a:endParaRPr b="1"/>
          </a:p>
          <a:p>
            <a:pPr indent="0" lvl="0" marL="0" rtl="0" algn="l">
              <a:spcBef>
                <a:spcPts val="0"/>
              </a:spcBef>
              <a:spcAft>
                <a:spcPts val="0"/>
              </a:spcAft>
              <a:buNone/>
            </a:pPr>
            <a:r>
              <a:rPr lang="en"/>
              <a:t>: this method can cut down the difference between the points with significantly high y and the other points.</a:t>
            </a:r>
            <a:endParaRPr/>
          </a:p>
        </p:txBody>
      </p:sp>
      <p:sp>
        <p:nvSpPr>
          <p:cNvPr id="731" name="Google Shape;731;p58"/>
          <p:cNvSpPr txBox="1"/>
          <p:nvPr/>
        </p:nvSpPr>
        <p:spPr>
          <a:xfrm>
            <a:off x="6123675" y="3008276"/>
            <a:ext cx="2475600" cy="1046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t>Delete some outliers</a:t>
            </a:r>
            <a:endParaRPr b="1"/>
          </a:p>
          <a:p>
            <a:pPr indent="0" lvl="0" marL="0" rtl="0" algn="l">
              <a:spcBef>
                <a:spcPts val="0"/>
              </a:spcBef>
              <a:spcAft>
                <a:spcPts val="0"/>
              </a:spcAft>
              <a:buNone/>
            </a:pPr>
            <a:r>
              <a:rPr lang="en"/>
              <a:t>: this method can simply remove these extreme points.</a:t>
            </a:r>
            <a:endParaRPr/>
          </a:p>
        </p:txBody>
      </p:sp>
      <p:pic>
        <p:nvPicPr>
          <p:cNvPr id="732" name="Google Shape;732;p58"/>
          <p:cNvPicPr preferRelativeResize="0"/>
          <p:nvPr/>
        </p:nvPicPr>
        <p:blipFill>
          <a:blip r:embed="rId3">
            <a:alphaModFix/>
          </a:blip>
          <a:stretch>
            <a:fillRect/>
          </a:stretch>
        </p:blipFill>
        <p:spPr>
          <a:xfrm>
            <a:off x="476525" y="1657213"/>
            <a:ext cx="2051375" cy="3102276"/>
          </a:xfrm>
          <a:prstGeom prst="rect">
            <a:avLst/>
          </a:prstGeom>
          <a:noFill/>
          <a:ln>
            <a:noFill/>
          </a:ln>
        </p:spPr>
      </p:pic>
      <p:sp>
        <p:nvSpPr>
          <p:cNvPr id="733" name="Google Shape;733;p58"/>
          <p:cNvSpPr txBox="1"/>
          <p:nvPr/>
        </p:nvSpPr>
        <p:spPr>
          <a:xfrm rot="-1164016">
            <a:off x="671666" y="1982780"/>
            <a:ext cx="743304" cy="27705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Take y as ln( y )</a:t>
            </a:r>
            <a:endParaRPr sz="500"/>
          </a:p>
        </p:txBody>
      </p:sp>
      <p:sp>
        <p:nvSpPr>
          <p:cNvPr id="734" name="Google Shape;734;p58"/>
          <p:cNvSpPr txBox="1"/>
          <p:nvPr/>
        </p:nvSpPr>
        <p:spPr>
          <a:xfrm rot="-836450">
            <a:off x="1334850" y="1772164"/>
            <a:ext cx="1004899" cy="400113"/>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t>Delete some</a:t>
            </a:r>
            <a:endParaRPr sz="700"/>
          </a:p>
          <a:p>
            <a:pPr indent="0" lvl="0" marL="0" rtl="0" algn="l">
              <a:spcBef>
                <a:spcPts val="0"/>
              </a:spcBef>
              <a:spcAft>
                <a:spcPts val="0"/>
              </a:spcAft>
              <a:buNone/>
            </a:pPr>
            <a:r>
              <a:rPr lang="en" sz="700"/>
              <a:t> outliers</a:t>
            </a:r>
            <a:endParaRPr sz="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9"/>
          <p:cNvSpPr txBox="1"/>
          <p:nvPr/>
        </p:nvSpPr>
        <p:spPr>
          <a:xfrm>
            <a:off x="1145250" y="316875"/>
            <a:ext cx="6853500" cy="64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3000">
                <a:solidFill>
                  <a:schemeClr val="lt2"/>
                </a:solidFill>
                <a:latin typeface="Roboto Condensed"/>
                <a:ea typeface="Roboto Condensed"/>
                <a:cs typeface="Roboto Condensed"/>
                <a:sym typeface="Roboto Condensed"/>
              </a:rPr>
              <a:t>1. Plot the scatter diagram(log)</a:t>
            </a:r>
            <a:endParaRPr b="1" sz="3000">
              <a:solidFill>
                <a:schemeClr val="lt2"/>
              </a:solidFill>
              <a:latin typeface="Roboto Condensed"/>
              <a:ea typeface="Roboto Condensed"/>
              <a:cs typeface="Roboto Condensed"/>
              <a:sym typeface="Roboto Condensed"/>
            </a:endParaRPr>
          </a:p>
        </p:txBody>
      </p:sp>
      <p:pic>
        <p:nvPicPr>
          <p:cNvPr id="740" name="Google Shape;740;p59"/>
          <p:cNvPicPr preferRelativeResize="0"/>
          <p:nvPr/>
        </p:nvPicPr>
        <p:blipFill>
          <a:blip r:embed="rId3">
            <a:alphaModFix/>
          </a:blip>
          <a:stretch>
            <a:fillRect/>
          </a:stretch>
        </p:blipFill>
        <p:spPr>
          <a:xfrm>
            <a:off x="328425" y="963375"/>
            <a:ext cx="2318300" cy="1610675"/>
          </a:xfrm>
          <a:prstGeom prst="rect">
            <a:avLst/>
          </a:prstGeom>
          <a:noFill/>
          <a:ln>
            <a:noFill/>
          </a:ln>
        </p:spPr>
      </p:pic>
      <p:pic>
        <p:nvPicPr>
          <p:cNvPr id="741" name="Google Shape;741;p59"/>
          <p:cNvPicPr preferRelativeResize="0"/>
          <p:nvPr/>
        </p:nvPicPr>
        <p:blipFill>
          <a:blip r:embed="rId4">
            <a:alphaModFix/>
          </a:blip>
          <a:stretch>
            <a:fillRect/>
          </a:stretch>
        </p:blipFill>
        <p:spPr>
          <a:xfrm>
            <a:off x="3294575" y="963375"/>
            <a:ext cx="2318300" cy="1663728"/>
          </a:xfrm>
          <a:prstGeom prst="rect">
            <a:avLst/>
          </a:prstGeom>
          <a:noFill/>
          <a:ln>
            <a:noFill/>
          </a:ln>
        </p:spPr>
      </p:pic>
      <p:pic>
        <p:nvPicPr>
          <p:cNvPr id="742" name="Google Shape;742;p59"/>
          <p:cNvPicPr preferRelativeResize="0"/>
          <p:nvPr/>
        </p:nvPicPr>
        <p:blipFill>
          <a:blip r:embed="rId5">
            <a:alphaModFix/>
          </a:blip>
          <a:stretch>
            <a:fillRect/>
          </a:stretch>
        </p:blipFill>
        <p:spPr>
          <a:xfrm>
            <a:off x="6226100" y="963375"/>
            <a:ext cx="2454025" cy="1728975"/>
          </a:xfrm>
          <a:prstGeom prst="rect">
            <a:avLst/>
          </a:prstGeom>
          <a:noFill/>
          <a:ln>
            <a:noFill/>
          </a:ln>
        </p:spPr>
      </p:pic>
      <p:pic>
        <p:nvPicPr>
          <p:cNvPr id="743" name="Google Shape;743;p59"/>
          <p:cNvPicPr preferRelativeResize="0"/>
          <p:nvPr/>
        </p:nvPicPr>
        <p:blipFill>
          <a:blip r:embed="rId6">
            <a:alphaModFix/>
          </a:blip>
          <a:stretch>
            <a:fillRect/>
          </a:stretch>
        </p:blipFill>
        <p:spPr>
          <a:xfrm>
            <a:off x="328425" y="2916475"/>
            <a:ext cx="2381975" cy="1619734"/>
          </a:xfrm>
          <a:prstGeom prst="rect">
            <a:avLst/>
          </a:prstGeom>
          <a:noFill/>
          <a:ln>
            <a:noFill/>
          </a:ln>
        </p:spPr>
      </p:pic>
      <p:pic>
        <p:nvPicPr>
          <p:cNvPr id="744" name="Google Shape;744;p59"/>
          <p:cNvPicPr preferRelativeResize="0"/>
          <p:nvPr/>
        </p:nvPicPr>
        <p:blipFill>
          <a:blip r:embed="rId7">
            <a:alphaModFix/>
          </a:blip>
          <a:stretch>
            <a:fillRect/>
          </a:stretch>
        </p:blipFill>
        <p:spPr>
          <a:xfrm>
            <a:off x="3294575" y="2952300"/>
            <a:ext cx="2318301" cy="1662906"/>
          </a:xfrm>
          <a:prstGeom prst="rect">
            <a:avLst/>
          </a:prstGeom>
          <a:noFill/>
          <a:ln>
            <a:noFill/>
          </a:ln>
        </p:spPr>
      </p:pic>
      <p:pic>
        <p:nvPicPr>
          <p:cNvPr id="745" name="Google Shape;745;p59"/>
          <p:cNvPicPr preferRelativeResize="0"/>
          <p:nvPr/>
        </p:nvPicPr>
        <p:blipFill>
          <a:blip r:embed="rId8">
            <a:alphaModFix/>
          </a:blip>
          <a:stretch>
            <a:fillRect/>
          </a:stretch>
        </p:blipFill>
        <p:spPr>
          <a:xfrm>
            <a:off x="6262125" y="2927125"/>
            <a:ext cx="2381975" cy="171325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type="title"/>
          </p:nvPr>
        </p:nvSpPr>
        <p:spPr>
          <a:xfrm>
            <a:off x="793400" y="780325"/>
            <a:ext cx="3987000" cy="12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Look at these Top Websites !</a:t>
            </a:r>
            <a:endParaRPr sz="4300"/>
          </a:p>
          <a:p>
            <a:pPr indent="0" lvl="0" marL="0" rtl="0" algn="l">
              <a:spcBef>
                <a:spcPts val="0"/>
              </a:spcBef>
              <a:spcAft>
                <a:spcPts val="0"/>
              </a:spcAft>
              <a:buNone/>
            </a:pPr>
            <a:r>
              <a:t/>
            </a:r>
            <a:endParaRPr sz="6000"/>
          </a:p>
        </p:txBody>
      </p:sp>
      <p:sp>
        <p:nvSpPr>
          <p:cNvPr id="319" name="Google Shape;319;p33"/>
          <p:cNvSpPr txBox="1"/>
          <p:nvPr>
            <p:ph idx="1" type="subTitle"/>
          </p:nvPr>
        </p:nvSpPr>
        <p:spPr>
          <a:xfrm>
            <a:off x="642125" y="2392550"/>
            <a:ext cx="3941100" cy="21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these days, people promote and search for contents through the web.</a:t>
            </a:r>
            <a:endParaRPr/>
          </a:p>
          <a:p>
            <a:pPr indent="0" lvl="0" marL="0" rtl="0" algn="l">
              <a:spcBef>
                <a:spcPts val="1200"/>
              </a:spcBef>
              <a:spcAft>
                <a:spcPts val="0"/>
              </a:spcAft>
              <a:buNone/>
            </a:pPr>
            <a:r>
              <a:rPr lang="en"/>
              <a:t>Websites is still indispensable to convey knowledge and hold activities.</a:t>
            </a:r>
            <a:endParaRPr/>
          </a:p>
          <a:p>
            <a:pPr indent="0" lvl="0" marL="0" rtl="0" algn="l">
              <a:spcBef>
                <a:spcPts val="1200"/>
              </a:spcBef>
              <a:spcAft>
                <a:spcPts val="1200"/>
              </a:spcAft>
              <a:buNone/>
            </a:pPr>
            <a:r>
              <a:rPr lang="en"/>
              <a:t>However, what factors influence the websites condition? Is it all about the content? What’s the features ? How to operate our websites nowadays? </a:t>
            </a:r>
            <a:endParaRPr/>
          </a:p>
        </p:txBody>
      </p:sp>
      <p:grpSp>
        <p:nvGrpSpPr>
          <p:cNvPr id="320" name="Google Shape;320;p33"/>
          <p:cNvGrpSpPr/>
          <p:nvPr/>
        </p:nvGrpSpPr>
        <p:grpSpPr>
          <a:xfrm>
            <a:off x="4780459" y="570165"/>
            <a:ext cx="3617130" cy="3591078"/>
            <a:chOff x="4813634" y="583440"/>
            <a:chExt cx="3617130" cy="3591078"/>
          </a:xfrm>
        </p:grpSpPr>
        <p:sp>
          <p:nvSpPr>
            <p:cNvPr id="321" name="Google Shape;321;p33"/>
            <p:cNvSpPr/>
            <p:nvPr/>
          </p:nvSpPr>
          <p:spPr>
            <a:xfrm>
              <a:off x="7094670" y="583440"/>
              <a:ext cx="875904" cy="198837"/>
            </a:xfrm>
            <a:custGeom>
              <a:rect b="b" l="l" r="r" t="t"/>
              <a:pathLst>
                <a:path extrusionOk="0" h="5213" w="22964">
                  <a:moveTo>
                    <a:pt x="1" y="0"/>
                  </a:moveTo>
                  <a:lnTo>
                    <a:pt x="17934" y="5213"/>
                  </a:lnTo>
                  <a:lnTo>
                    <a:pt x="22963" y="2573"/>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3"/>
            <p:cNvSpPr/>
            <p:nvPr/>
          </p:nvSpPr>
          <p:spPr>
            <a:xfrm>
              <a:off x="7094670" y="583440"/>
              <a:ext cx="616497" cy="337561"/>
            </a:xfrm>
            <a:custGeom>
              <a:rect b="b" l="l" r="r" t="t"/>
              <a:pathLst>
                <a:path extrusionOk="0" h="8850" w="16163">
                  <a:moveTo>
                    <a:pt x="1" y="0"/>
                  </a:moveTo>
                  <a:lnTo>
                    <a:pt x="10872" y="8849"/>
                  </a:lnTo>
                  <a:lnTo>
                    <a:pt x="16162" y="6053"/>
                  </a:lnTo>
                  <a:lnTo>
                    <a:pt x="1" y="0"/>
                  </a:lnTo>
                  <a:close/>
                </a:path>
              </a:pathLst>
            </a:custGeom>
            <a:solidFill>
              <a:srgbClr val="FF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
            <p:cNvSpPr/>
            <p:nvPr/>
          </p:nvSpPr>
          <p:spPr>
            <a:xfrm>
              <a:off x="5008962" y="4054751"/>
              <a:ext cx="3263053" cy="119767"/>
            </a:xfrm>
            <a:custGeom>
              <a:rect b="b" l="l" r="r" t="t"/>
              <a:pathLst>
                <a:path extrusionOk="0" h="3140" w="85549">
                  <a:moveTo>
                    <a:pt x="85549" y="1"/>
                  </a:moveTo>
                  <a:cubicBezTo>
                    <a:pt x="85549" y="1"/>
                    <a:pt x="33436" y="257"/>
                    <a:pt x="10558" y="257"/>
                  </a:cubicBezTo>
                  <a:cubicBezTo>
                    <a:pt x="4123" y="257"/>
                    <a:pt x="1" y="237"/>
                    <a:pt x="1" y="185"/>
                  </a:cubicBezTo>
                  <a:lnTo>
                    <a:pt x="1" y="1550"/>
                  </a:lnTo>
                  <a:cubicBezTo>
                    <a:pt x="1" y="2220"/>
                    <a:pt x="539" y="2772"/>
                    <a:pt x="1209" y="2772"/>
                  </a:cubicBezTo>
                  <a:lnTo>
                    <a:pt x="84327" y="3139"/>
                  </a:lnTo>
                  <a:cubicBezTo>
                    <a:pt x="84335" y="3139"/>
                    <a:pt x="84342" y="3140"/>
                    <a:pt x="84350" y="3140"/>
                  </a:cubicBezTo>
                  <a:cubicBezTo>
                    <a:pt x="85010" y="3140"/>
                    <a:pt x="85549" y="2593"/>
                    <a:pt x="85549" y="1931"/>
                  </a:cubicBezTo>
                  <a:lnTo>
                    <a:pt x="85549" y="1"/>
                  </a:lnTo>
                  <a:close/>
                </a:path>
              </a:pathLst>
            </a:custGeom>
            <a:solidFill>
              <a:srgbClr val="99B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3"/>
            <p:cNvSpPr/>
            <p:nvPr/>
          </p:nvSpPr>
          <p:spPr>
            <a:xfrm>
              <a:off x="5412090" y="1551916"/>
              <a:ext cx="2452792" cy="1759247"/>
            </a:xfrm>
            <a:custGeom>
              <a:rect b="b" l="l" r="r" t="t"/>
              <a:pathLst>
                <a:path extrusionOk="0" h="46123" w="64306">
                  <a:moveTo>
                    <a:pt x="210" y="1"/>
                  </a:moveTo>
                  <a:cubicBezTo>
                    <a:pt x="93" y="1"/>
                    <a:pt x="0" y="93"/>
                    <a:pt x="0" y="211"/>
                  </a:cubicBezTo>
                  <a:lnTo>
                    <a:pt x="0" y="45913"/>
                  </a:lnTo>
                  <a:cubicBezTo>
                    <a:pt x="0" y="46018"/>
                    <a:pt x="93" y="46123"/>
                    <a:pt x="210" y="46123"/>
                  </a:cubicBezTo>
                  <a:lnTo>
                    <a:pt x="64095" y="46123"/>
                  </a:lnTo>
                  <a:cubicBezTo>
                    <a:pt x="64214" y="46123"/>
                    <a:pt x="64305" y="46018"/>
                    <a:pt x="64305" y="45913"/>
                  </a:cubicBezTo>
                  <a:lnTo>
                    <a:pt x="64305" y="211"/>
                  </a:lnTo>
                  <a:cubicBezTo>
                    <a:pt x="64305" y="93"/>
                    <a:pt x="64214" y="1"/>
                    <a:pt x="64095" y="1"/>
                  </a:cubicBezTo>
                  <a:close/>
                </a:path>
              </a:pathLst>
            </a:custGeom>
            <a:solidFill>
              <a:srgbClr val="003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4991416" y="3300102"/>
              <a:ext cx="3293109" cy="797293"/>
            </a:xfrm>
            <a:custGeom>
              <a:rect b="b" l="l" r="r" t="t"/>
              <a:pathLst>
                <a:path extrusionOk="0" h="20903" w="86337">
                  <a:moveTo>
                    <a:pt x="12841" y="1"/>
                  </a:moveTo>
                  <a:cubicBezTo>
                    <a:pt x="11817" y="1"/>
                    <a:pt x="10859" y="552"/>
                    <a:pt x="10360" y="1431"/>
                  </a:cubicBezTo>
                  <a:lnTo>
                    <a:pt x="447" y="18893"/>
                  </a:lnTo>
                  <a:cubicBezTo>
                    <a:pt x="1" y="19695"/>
                    <a:pt x="579" y="20692"/>
                    <a:pt x="1498" y="20692"/>
                  </a:cubicBezTo>
                  <a:lnTo>
                    <a:pt x="84813" y="20902"/>
                  </a:lnTo>
                  <a:cubicBezTo>
                    <a:pt x="85759" y="20902"/>
                    <a:pt x="86336" y="19891"/>
                    <a:pt x="85864" y="19077"/>
                  </a:cubicBezTo>
                  <a:lnTo>
                    <a:pt x="75518" y="1471"/>
                  </a:lnTo>
                  <a:cubicBezTo>
                    <a:pt x="75007" y="605"/>
                    <a:pt x="74074" y="66"/>
                    <a:pt x="73064" y="66"/>
                  </a:cubicBezTo>
                  <a:lnTo>
                    <a:pt x="128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5521787" y="1664094"/>
              <a:ext cx="2255480" cy="1491372"/>
            </a:xfrm>
            <a:custGeom>
              <a:rect b="b" l="l" r="r" t="t"/>
              <a:pathLst>
                <a:path extrusionOk="0" h="39100" w="59133">
                  <a:moveTo>
                    <a:pt x="0" y="1"/>
                  </a:moveTo>
                  <a:lnTo>
                    <a:pt x="0" y="39099"/>
                  </a:lnTo>
                  <a:lnTo>
                    <a:pt x="59132" y="39099"/>
                  </a:lnTo>
                  <a:lnTo>
                    <a:pt x="5913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5370552" y="3349191"/>
              <a:ext cx="2560430" cy="372080"/>
            </a:xfrm>
            <a:custGeom>
              <a:rect b="b" l="l" r="r" t="t"/>
              <a:pathLst>
                <a:path extrusionOk="0" h="9755" w="67128">
                  <a:moveTo>
                    <a:pt x="60432" y="1"/>
                  </a:moveTo>
                  <a:cubicBezTo>
                    <a:pt x="54288" y="20"/>
                    <a:pt x="31811" y="76"/>
                    <a:pt x="17289" y="76"/>
                  </a:cubicBezTo>
                  <a:cubicBezTo>
                    <a:pt x="12356" y="76"/>
                    <a:pt x="8341" y="70"/>
                    <a:pt x="6197" y="53"/>
                  </a:cubicBezTo>
                  <a:cubicBezTo>
                    <a:pt x="5159" y="53"/>
                    <a:pt x="4214" y="643"/>
                    <a:pt x="3755" y="1576"/>
                  </a:cubicBezTo>
                  <a:lnTo>
                    <a:pt x="197" y="8915"/>
                  </a:lnTo>
                  <a:cubicBezTo>
                    <a:pt x="0" y="9309"/>
                    <a:pt x="289" y="9755"/>
                    <a:pt x="722" y="9755"/>
                  </a:cubicBezTo>
                  <a:lnTo>
                    <a:pt x="66406" y="9755"/>
                  </a:lnTo>
                  <a:cubicBezTo>
                    <a:pt x="66852" y="9755"/>
                    <a:pt x="67127" y="9282"/>
                    <a:pt x="66917" y="8888"/>
                  </a:cubicBezTo>
                  <a:lnTo>
                    <a:pt x="62795" y="1405"/>
                  </a:lnTo>
                  <a:cubicBezTo>
                    <a:pt x="62322" y="538"/>
                    <a:pt x="61417" y="1"/>
                    <a:pt x="60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6114179" y="3756286"/>
              <a:ext cx="1098237" cy="284009"/>
            </a:xfrm>
            <a:custGeom>
              <a:rect b="b" l="l" r="r" t="t"/>
              <a:pathLst>
                <a:path extrusionOk="0" h="7446" w="28793">
                  <a:moveTo>
                    <a:pt x="25969" y="1"/>
                  </a:moveTo>
                  <a:cubicBezTo>
                    <a:pt x="23232" y="24"/>
                    <a:pt x="9951" y="114"/>
                    <a:pt x="4093" y="114"/>
                  </a:cubicBezTo>
                  <a:cubicBezTo>
                    <a:pt x="3125" y="114"/>
                    <a:pt x="2360" y="112"/>
                    <a:pt x="1878" y="106"/>
                  </a:cubicBezTo>
                  <a:cubicBezTo>
                    <a:pt x="1549" y="106"/>
                    <a:pt x="1261" y="342"/>
                    <a:pt x="1195" y="671"/>
                  </a:cubicBezTo>
                  <a:lnTo>
                    <a:pt x="79" y="6632"/>
                  </a:lnTo>
                  <a:cubicBezTo>
                    <a:pt x="0" y="7052"/>
                    <a:pt x="329" y="7446"/>
                    <a:pt x="749" y="7446"/>
                  </a:cubicBezTo>
                  <a:lnTo>
                    <a:pt x="27991" y="7446"/>
                  </a:lnTo>
                  <a:cubicBezTo>
                    <a:pt x="28464" y="7446"/>
                    <a:pt x="28793" y="6986"/>
                    <a:pt x="28648" y="6539"/>
                  </a:cubicBezTo>
                  <a:lnTo>
                    <a:pt x="26626" y="461"/>
                  </a:lnTo>
                  <a:cubicBezTo>
                    <a:pt x="26535" y="185"/>
                    <a:pt x="26272" y="1"/>
                    <a:pt x="259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7552342" y="1551916"/>
              <a:ext cx="72166" cy="38"/>
            </a:xfrm>
            <a:custGeom>
              <a:rect b="b" l="l" r="r" t="t"/>
              <a:pathLst>
                <a:path extrusionOk="0" h="1" w="1892">
                  <a:moveTo>
                    <a:pt x="1891" y="1"/>
                  </a:moveTo>
                  <a:lnTo>
                    <a:pt x="1" y="1"/>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7552342" y="1551916"/>
              <a:ext cx="72166" cy="112215"/>
            </a:xfrm>
            <a:custGeom>
              <a:rect b="b" l="l" r="r" t="t"/>
              <a:pathLst>
                <a:path extrusionOk="0" h="2942" w="1892">
                  <a:moveTo>
                    <a:pt x="1" y="1"/>
                  </a:moveTo>
                  <a:lnTo>
                    <a:pt x="1" y="2942"/>
                  </a:lnTo>
                  <a:lnTo>
                    <a:pt x="1760" y="2942"/>
                  </a:lnTo>
                  <a:lnTo>
                    <a:pt x="1891" y="1"/>
                  </a:lnTo>
                  <a:close/>
                </a:path>
              </a:pathLst>
            </a:custGeom>
            <a:solidFill>
              <a:srgbClr val="000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7552342" y="1664094"/>
              <a:ext cx="67169" cy="1490876"/>
            </a:xfrm>
            <a:custGeom>
              <a:rect b="b" l="l" r="r" t="t"/>
              <a:pathLst>
                <a:path extrusionOk="0" h="39087" w="1761">
                  <a:moveTo>
                    <a:pt x="1" y="1"/>
                  </a:moveTo>
                  <a:lnTo>
                    <a:pt x="1" y="39086"/>
                  </a:lnTo>
                  <a:lnTo>
                    <a:pt x="1760" y="1"/>
                  </a:lnTo>
                  <a:close/>
                </a:path>
              </a:pathLst>
            </a:custGeom>
            <a:solidFill>
              <a:srgbClr val="5B8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5696022" y="1551916"/>
              <a:ext cx="72166" cy="1603091"/>
            </a:xfrm>
            <a:custGeom>
              <a:rect b="b" l="l" r="r" t="t"/>
              <a:pathLst>
                <a:path extrusionOk="0" h="42029" w="1892">
                  <a:moveTo>
                    <a:pt x="1" y="1"/>
                  </a:moveTo>
                  <a:lnTo>
                    <a:pt x="1892" y="42027"/>
                  </a:lnTo>
                  <a:lnTo>
                    <a:pt x="1892" y="42027"/>
                  </a:lnTo>
                  <a:cubicBezTo>
                    <a:pt x="1891" y="41738"/>
                    <a:pt x="1878" y="1"/>
                    <a:pt x="1878" y="1"/>
                  </a:cubicBezTo>
                  <a:close/>
                  <a:moveTo>
                    <a:pt x="1892" y="42027"/>
                  </a:moveTo>
                  <a:cubicBezTo>
                    <a:pt x="1892" y="42028"/>
                    <a:pt x="1892" y="42029"/>
                    <a:pt x="1892" y="42029"/>
                  </a:cubicBezTo>
                  <a:cubicBezTo>
                    <a:pt x="1892" y="42029"/>
                    <a:pt x="1892" y="42028"/>
                    <a:pt x="1892" y="42027"/>
                  </a:cubicBezTo>
                  <a:lnTo>
                    <a:pt x="1892" y="4202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5768150" y="1087188"/>
              <a:ext cx="1784230" cy="2067781"/>
            </a:xfrm>
            <a:custGeom>
              <a:rect b="b" l="l" r="r" t="t"/>
              <a:pathLst>
                <a:path extrusionOk="0" h="54212" w="46778">
                  <a:moveTo>
                    <a:pt x="1366" y="1"/>
                  </a:moveTo>
                  <a:cubicBezTo>
                    <a:pt x="605" y="1"/>
                    <a:pt x="1" y="605"/>
                    <a:pt x="1" y="1366"/>
                  </a:cubicBezTo>
                  <a:lnTo>
                    <a:pt x="1" y="54211"/>
                  </a:lnTo>
                  <a:lnTo>
                    <a:pt x="46778" y="54211"/>
                  </a:lnTo>
                  <a:lnTo>
                    <a:pt x="46778" y="1366"/>
                  </a:lnTo>
                  <a:cubicBezTo>
                    <a:pt x="46778" y="605"/>
                    <a:pt x="46174" y="1"/>
                    <a:pt x="45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5768150" y="1087188"/>
              <a:ext cx="1784230" cy="139792"/>
            </a:xfrm>
            <a:custGeom>
              <a:rect b="b" l="l" r="r" t="t"/>
              <a:pathLst>
                <a:path extrusionOk="0" h="3665" w="46778">
                  <a:moveTo>
                    <a:pt x="1366" y="1"/>
                  </a:moveTo>
                  <a:cubicBezTo>
                    <a:pt x="605" y="1"/>
                    <a:pt x="1" y="605"/>
                    <a:pt x="1" y="1366"/>
                  </a:cubicBezTo>
                  <a:lnTo>
                    <a:pt x="1" y="3664"/>
                  </a:lnTo>
                  <a:lnTo>
                    <a:pt x="46778" y="3664"/>
                  </a:lnTo>
                  <a:lnTo>
                    <a:pt x="46778" y="1366"/>
                  </a:lnTo>
                  <a:cubicBezTo>
                    <a:pt x="46778" y="605"/>
                    <a:pt x="46174" y="1"/>
                    <a:pt x="454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5851758" y="1138795"/>
              <a:ext cx="55650" cy="55612"/>
            </a:xfrm>
            <a:custGeom>
              <a:rect b="b" l="l" r="r" t="t"/>
              <a:pathLst>
                <a:path extrusionOk="0" h="1458" w="1459">
                  <a:moveTo>
                    <a:pt x="736" y="1"/>
                  </a:moveTo>
                  <a:cubicBezTo>
                    <a:pt x="329" y="1"/>
                    <a:pt x="1" y="328"/>
                    <a:pt x="1" y="722"/>
                  </a:cubicBezTo>
                  <a:cubicBezTo>
                    <a:pt x="1" y="1130"/>
                    <a:pt x="329" y="1458"/>
                    <a:pt x="736" y="1458"/>
                  </a:cubicBezTo>
                  <a:cubicBezTo>
                    <a:pt x="1130" y="1458"/>
                    <a:pt x="1458" y="1130"/>
                    <a:pt x="1458" y="722"/>
                  </a:cubicBezTo>
                  <a:cubicBezTo>
                    <a:pt x="1458" y="328"/>
                    <a:pt x="1130" y="1"/>
                    <a:pt x="736" y="1"/>
                  </a:cubicBezTo>
                  <a:close/>
                </a:path>
              </a:pathLst>
            </a:custGeom>
            <a:solidFill>
              <a:srgbClr val="E84E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6006998" y="1138795"/>
              <a:ext cx="55650" cy="55612"/>
            </a:xfrm>
            <a:custGeom>
              <a:rect b="b" l="l" r="r" t="t"/>
              <a:pathLst>
                <a:path extrusionOk="0" h="1458" w="1459">
                  <a:moveTo>
                    <a:pt x="736" y="1"/>
                  </a:moveTo>
                  <a:cubicBezTo>
                    <a:pt x="329" y="1"/>
                    <a:pt x="1" y="328"/>
                    <a:pt x="1" y="722"/>
                  </a:cubicBezTo>
                  <a:cubicBezTo>
                    <a:pt x="1" y="1130"/>
                    <a:pt x="329" y="1458"/>
                    <a:pt x="736" y="1458"/>
                  </a:cubicBezTo>
                  <a:cubicBezTo>
                    <a:pt x="1130" y="1458"/>
                    <a:pt x="1458" y="1130"/>
                    <a:pt x="1458" y="722"/>
                  </a:cubicBezTo>
                  <a:cubicBezTo>
                    <a:pt x="1458" y="328"/>
                    <a:pt x="1130" y="1"/>
                    <a:pt x="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5929416" y="1138795"/>
              <a:ext cx="55574" cy="55612"/>
            </a:xfrm>
            <a:custGeom>
              <a:rect b="b" l="l" r="r" t="t"/>
              <a:pathLst>
                <a:path extrusionOk="0" h="1458" w="1457">
                  <a:moveTo>
                    <a:pt x="735" y="1"/>
                  </a:moveTo>
                  <a:cubicBezTo>
                    <a:pt x="328" y="1"/>
                    <a:pt x="0" y="328"/>
                    <a:pt x="0" y="722"/>
                  </a:cubicBezTo>
                  <a:cubicBezTo>
                    <a:pt x="0" y="1130"/>
                    <a:pt x="328" y="1458"/>
                    <a:pt x="735" y="1458"/>
                  </a:cubicBezTo>
                  <a:cubicBezTo>
                    <a:pt x="1129" y="1458"/>
                    <a:pt x="1457" y="1130"/>
                    <a:pt x="1457" y="722"/>
                  </a:cubicBezTo>
                  <a:cubicBezTo>
                    <a:pt x="1457" y="328"/>
                    <a:pt x="1129" y="1"/>
                    <a:pt x="7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5853284" y="1307537"/>
              <a:ext cx="1635055" cy="47640"/>
            </a:xfrm>
            <a:custGeom>
              <a:rect b="b" l="l" r="r" t="t"/>
              <a:pathLst>
                <a:path extrusionOk="0" h="1249" w="42867">
                  <a:moveTo>
                    <a:pt x="1" y="1"/>
                  </a:moveTo>
                  <a:lnTo>
                    <a:pt x="1" y="1248"/>
                  </a:lnTo>
                  <a:lnTo>
                    <a:pt x="42866" y="1248"/>
                  </a:lnTo>
                  <a:lnTo>
                    <a:pt x="4286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5853284" y="1409225"/>
              <a:ext cx="1635055" cy="47602"/>
            </a:xfrm>
            <a:custGeom>
              <a:rect b="b" l="l" r="r" t="t"/>
              <a:pathLst>
                <a:path extrusionOk="0" h="1248" w="42867">
                  <a:moveTo>
                    <a:pt x="1" y="0"/>
                  </a:moveTo>
                  <a:lnTo>
                    <a:pt x="1" y="1247"/>
                  </a:lnTo>
                  <a:lnTo>
                    <a:pt x="42866" y="1247"/>
                  </a:lnTo>
                  <a:lnTo>
                    <a:pt x="428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5853284" y="1510875"/>
              <a:ext cx="1635055" cy="47602"/>
            </a:xfrm>
            <a:custGeom>
              <a:rect b="b" l="l" r="r" t="t"/>
              <a:pathLst>
                <a:path extrusionOk="0" h="1248" w="42867">
                  <a:moveTo>
                    <a:pt x="1" y="0"/>
                  </a:moveTo>
                  <a:lnTo>
                    <a:pt x="1" y="1248"/>
                  </a:lnTo>
                  <a:lnTo>
                    <a:pt x="42866" y="1248"/>
                  </a:lnTo>
                  <a:lnTo>
                    <a:pt x="428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6695051" y="1701664"/>
              <a:ext cx="797293" cy="48136"/>
            </a:xfrm>
            <a:custGeom>
              <a:rect b="b" l="l" r="r" t="t"/>
              <a:pathLst>
                <a:path extrusionOk="0" h="1262" w="20903">
                  <a:moveTo>
                    <a:pt x="1" y="1"/>
                  </a:moveTo>
                  <a:lnTo>
                    <a:pt x="1" y="1261"/>
                  </a:lnTo>
                  <a:lnTo>
                    <a:pt x="20902" y="1261"/>
                  </a:lnTo>
                  <a:lnTo>
                    <a:pt x="20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6695051" y="1803314"/>
              <a:ext cx="797293" cy="48098"/>
            </a:xfrm>
            <a:custGeom>
              <a:rect b="b" l="l" r="r" t="t"/>
              <a:pathLst>
                <a:path extrusionOk="0" h="1261" w="20903">
                  <a:moveTo>
                    <a:pt x="1" y="1"/>
                  </a:moveTo>
                  <a:lnTo>
                    <a:pt x="1" y="1261"/>
                  </a:lnTo>
                  <a:lnTo>
                    <a:pt x="20902" y="1261"/>
                  </a:lnTo>
                  <a:lnTo>
                    <a:pt x="20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6695051" y="1905459"/>
              <a:ext cx="797293" cy="47640"/>
            </a:xfrm>
            <a:custGeom>
              <a:rect b="b" l="l" r="r" t="t"/>
              <a:pathLst>
                <a:path extrusionOk="0" h="1249" w="20903">
                  <a:moveTo>
                    <a:pt x="1" y="1"/>
                  </a:moveTo>
                  <a:lnTo>
                    <a:pt x="1" y="1249"/>
                  </a:lnTo>
                  <a:lnTo>
                    <a:pt x="20902" y="1249"/>
                  </a:lnTo>
                  <a:lnTo>
                    <a:pt x="20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6695051" y="1998603"/>
              <a:ext cx="797293" cy="48136"/>
            </a:xfrm>
            <a:custGeom>
              <a:rect b="b" l="l" r="r" t="t"/>
              <a:pathLst>
                <a:path extrusionOk="0" h="1262" w="20903">
                  <a:moveTo>
                    <a:pt x="1" y="1"/>
                  </a:moveTo>
                  <a:lnTo>
                    <a:pt x="1" y="1261"/>
                  </a:lnTo>
                  <a:lnTo>
                    <a:pt x="20902" y="1261"/>
                  </a:lnTo>
                  <a:lnTo>
                    <a:pt x="20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6695051" y="2100291"/>
              <a:ext cx="797293" cy="48098"/>
            </a:xfrm>
            <a:custGeom>
              <a:rect b="b" l="l" r="r" t="t"/>
              <a:pathLst>
                <a:path extrusionOk="0" h="1261" w="20903">
                  <a:moveTo>
                    <a:pt x="1" y="1"/>
                  </a:moveTo>
                  <a:lnTo>
                    <a:pt x="1" y="1261"/>
                  </a:lnTo>
                  <a:lnTo>
                    <a:pt x="20902" y="1261"/>
                  </a:lnTo>
                  <a:lnTo>
                    <a:pt x="20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6695051" y="2201941"/>
              <a:ext cx="797293" cy="48098"/>
            </a:xfrm>
            <a:custGeom>
              <a:rect b="b" l="l" r="r" t="t"/>
              <a:pathLst>
                <a:path extrusionOk="0" h="1261" w="20903">
                  <a:moveTo>
                    <a:pt x="1" y="0"/>
                  </a:moveTo>
                  <a:lnTo>
                    <a:pt x="1" y="1261"/>
                  </a:lnTo>
                  <a:lnTo>
                    <a:pt x="20902" y="1261"/>
                  </a:lnTo>
                  <a:lnTo>
                    <a:pt x="2090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5857289" y="1630566"/>
              <a:ext cx="793250" cy="685573"/>
            </a:xfrm>
            <a:custGeom>
              <a:rect b="b" l="l" r="r" t="t"/>
              <a:pathLst>
                <a:path extrusionOk="0" h="17974" w="20797">
                  <a:moveTo>
                    <a:pt x="1" y="0"/>
                  </a:moveTo>
                  <a:lnTo>
                    <a:pt x="1" y="17974"/>
                  </a:lnTo>
                  <a:lnTo>
                    <a:pt x="20797" y="17974"/>
                  </a:lnTo>
                  <a:lnTo>
                    <a:pt x="207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5857289" y="2957620"/>
              <a:ext cx="797255" cy="47602"/>
            </a:xfrm>
            <a:custGeom>
              <a:rect b="b" l="l" r="r" t="t"/>
              <a:pathLst>
                <a:path extrusionOk="0" h="1248" w="20902">
                  <a:moveTo>
                    <a:pt x="1" y="1"/>
                  </a:moveTo>
                  <a:lnTo>
                    <a:pt x="1" y="1247"/>
                  </a:lnTo>
                  <a:lnTo>
                    <a:pt x="20902" y="1247"/>
                  </a:lnTo>
                  <a:lnTo>
                    <a:pt x="20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5857289" y="2855932"/>
              <a:ext cx="797255" cy="47640"/>
            </a:xfrm>
            <a:custGeom>
              <a:rect b="b" l="l" r="r" t="t"/>
              <a:pathLst>
                <a:path extrusionOk="0" h="1249" w="20902">
                  <a:moveTo>
                    <a:pt x="1" y="1"/>
                  </a:moveTo>
                  <a:lnTo>
                    <a:pt x="1" y="1249"/>
                  </a:lnTo>
                  <a:lnTo>
                    <a:pt x="20902" y="1249"/>
                  </a:lnTo>
                  <a:lnTo>
                    <a:pt x="20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5857289" y="2754321"/>
              <a:ext cx="797255" cy="47564"/>
            </a:xfrm>
            <a:custGeom>
              <a:rect b="b" l="l" r="r" t="t"/>
              <a:pathLst>
                <a:path extrusionOk="0" h="1247" w="20902">
                  <a:moveTo>
                    <a:pt x="1" y="0"/>
                  </a:moveTo>
                  <a:lnTo>
                    <a:pt x="1" y="1247"/>
                  </a:lnTo>
                  <a:lnTo>
                    <a:pt x="20902" y="1247"/>
                  </a:lnTo>
                  <a:lnTo>
                    <a:pt x="209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5857289" y="2660643"/>
              <a:ext cx="797255" cy="47640"/>
            </a:xfrm>
            <a:custGeom>
              <a:rect b="b" l="l" r="r" t="t"/>
              <a:pathLst>
                <a:path extrusionOk="0" h="1249" w="20902">
                  <a:moveTo>
                    <a:pt x="1" y="1"/>
                  </a:moveTo>
                  <a:lnTo>
                    <a:pt x="1" y="1248"/>
                  </a:lnTo>
                  <a:lnTo>
                    <a:pt x="20902" y="1248"/>
                  </a:lnTo>
                  <a:lnTo>
                    <a:pt x="20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5857289" y="2558993"/>
              <a:ext cx="797255" cy="47602"/>
            </a:xfrm>
            <a:custGeom>
              <a:rect b="b" l="l" r="r" t="t"/>
              <a:pathLst>
                <a:path extrusionOk="0" h="1248" w="20902">
                  <a:moveTo>
                    <a:pt x="1" y="1"/>
                  </a:moveTo>
                  <a:lnTo>
                    <a:pt x="1" y="1248"/>
                  </a:lnTo>
                  <a:lnTo>
                    <a:pt x="20902" y="1248"/>
                  </a:lnTo>
                  <a:lnTo>
                    <a:pt x="20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5857289" y="2457343"/>
              <a:ext cx="797255" cy="47602"/>
            </a:xfrm>
            <a:custGeom>
              <a:rect b="b" l="l" r="r" t="t"/>
              <a:pathLst>
                <a:path extrusionOk="0" h="1248" w="20902">
                  <a:moveTo>
                    <a:pt x="1" y="0"/>
                  </a:moveTo>
                  <a:lnTo>
                    <a:pt x="1" y="1248"/>
                  </a:lnTo>
                  <a:lnTo>
                    <a:pt x="20902" y="1248"/>
                  </a:lnTo>
                  <a:lnTo>
                    <a:pt x="209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6699590" y="2391242"/>
              <a:ext cx="792754" cy="685077"/>
            </a:xfrm>
            <a:custGeom>
              <a:rect b="b" l="l" r="r" t="t"/>
              <a:pathLst>
                <a:path extrusionOk="0" h="17961" w="20784">
                  <a:moveTo>
                    <a:pt x="1" y="0"/>
                  </a:moveTo>
                  <a:lnTo>
                    <a:pt x="1" y="17961"/>
                  </a:lnTo>
                  <a:lnTo>
                    <a:pt x="20783" y="17961"/>
                  </a:lnTo>
                  <a:lnTo>
                    <a:pt x="2078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7094670" y="583440"/>
              <a:ext cx="684086" cy="408659"/>
            </a:xfrm>
            <a:custGeom>
              <a:rect b="b" l="l" r="r" t="t"/>
              <a:pathLst>
                <a:path extrusionOk="0" h="10714" w="17935">
                  <a:moveTo>
                    <a:pt x="1" y="0"/>
                  </a:moveTo>
                  <a:lnTo>
                    <a:pt x="17173" y="10713"/>
                  </a:lnTo>
                  <a:lnTo>
                    <a:pt x="17934" y="521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7577401" y="814317"/>
              <a:ext cx="172290" cy="177782"/>
            </a:xfrm>
            <a:custGeom>
              <a:rect b="b" l="l" r="r" t="t"/>
              <a:pathLst>
                <a:path extrusionOk="0" h="4661" w="4517">
                  <a:moveTo>
                    <a:pt x="3506" y="0"/>
                  </a:moveTo>
                  <a:lnTo>
                    <a:pt x="0" y="1851"/>
                  </a:lnTo>
                  <a:lnTo>
                    <a:pt x="4517" y="4660"/>
                  </a:lnTo>
                  <a:lnTo>
                    <a:pt x="350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7656509" y="1317073"/>
              <a:ext cx="774255" cy="883418"/>
            </a:xfrm>
            <a:custGeom>
              <a:rect b="b" l="l" r="r" t="t"/>
              <a:pathLst>
                <a:path extrusionOk="0" h="23161" w="20299">
                  <a:moveTo>
                    <a:pt x="3113" y="1"/>
                  </a:moveTo>
                  <a:lnTo>
                    <a:pt x="1" y="20561"/>
                  </a:lnTo>
                  <a:lnTo>
                    <a:pt x="17187" y="23160"/>
                  </a:lnTo>
                  <a:lnTo>
                    <a:pt x="20298" y="2600"/>
                  </a:lnTo>
                  <a:lnTo>
                    <a:pt x="31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7733137" y="1875441"/>
              <a:ext cx="578965" cy="118204"/>
            </a:xfrm>
            <a:custGeom>
              <a:rect b="b" l="l" r="r" t="t"/>
              <a:pathLst>
                <a:path extrusionOk="0" h="3099" w="15179">
                  <a:moveTo>
                    <a:pt x="119" y="0"/>
                  </a:moveTo>
                  <a:lnTo>
                    <a:pt x="1" y="828"/>
                  </a:lnTo>
                  <a:lnTo>
                    <a:pt x="15047" y="3099"/>
                  </a:lnTo>
                  <a:lnTo>
                    <a:pt x="15178" y="2272"/>
                  </a:lnTo>
                  <a:lnTo>
                    <a:pt x="11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7723144" y="1941542"/>
              <a:ext cx="578927" cy="118204"/>
            </a:xfrm>
            <a:custGeom>
              <a:rect b="b" l="l" r="r" t="t"/>
              <a:pathLst>
                <a:path extrusionOk="0" h="3099" w="15178">
                  <a:moveTo>
                    <a:pt x="118" y="0"/>
                  </a:moveTo>
                  <a:lnTo>
                    <a:pt x="0" y="828"/>
                  </a:lnTo>
                  <a:lnTo>
                    <a:pt x="15059" y="3099"/>
                  </a:lnTo>
                  <a:lnTo>
                    <a:pt x="15178" y="2272"/>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7713112" y="2008139"/>
              <a:ext cx="578927" cy="117708"/>
            </a:xfrm>
            <a:custGeom>
              <a:rect b="b" l="l" r="r" t="t"/>
              <a:pathLst>
                <a:path extrusionOk="0" h="3086" w="15178">
                  <a:moveTo>
                    <a:pt x="118" y="1"/>
                  </a:moveTo>
                  <a:lnTo>
                    <a:pt x="1" y="815"/>
                  </a:lnTo>
                  <a:lnTo>
                    <a:pt x="15059" y="3086"/>
                  </a:lnTo>
                  <a:lnTo>
                    <a:pt x="15178" y="2272"/>
                  </a:lnTo>
                  <a:lnTo>
                    <a:pt x="11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7750187" y="1392671"/>
              <a:ext cx="633013" cy="498332"/>
            </a:xfrm>
            <a:custGeom>
              <a:rect b="b" l="l" r="r" t="t"/>
              <a:pathLst>
                <a:path extrusionOk="0" h="13065" w="16596">
                  <a:moveTo>
                    <a:pt x="1628" y="1"/>
                  </a:moveTo>
                  <a:lnTo>
                    <a:pt x="0" y="10806"/>
                  </a:lnTo>
                  <a:lnTo>
                    <a:pt x="14967" y="13065"/>
                  </a:lnTo>
                  <a:lnTo>
                    <a:pt x="16595" y="2259"/>
                  </a:lnTo>
                  <a:lnTo>
                    <a:pt x="16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7750187" y="1530404"/>
              <a:ext cx="341032" cy="325546"/>
            </a:xfrm>
            <a:custGeom>
              <a:rect b="b" l="l" r="r" t="t"/>
              <a:pathLst>
                <a:path extrusionOk="0" h="8535" w="8941">
                  <a:moveTo>
                    <a:pt x="5685" y="1"/>
                  </a:moveTo>
                  <a:lnTo>
                    <a:pt x="0" y="7195"/>
                  </a:lnTo>
                  <a:lnTo>
                    <a:pt x="8941" y="8535"/>
                  </a:lnTo>
                  <a:lnTo>
                    <a:pt x="568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7998571" y="1662110"/>
              <a:ext cx="322533" cy="228893"/>
            </a:xfrm>
            <a:custGeom>
              <a:rect b="b" l="l" r="r" t="t"/>
              <a:pathLst>
                <a:path extrusionOk="0" h="6001" w="8456">
                  <a:moveTo>
                    <a:pt x="4963" y="0"/>
                  </a:moveTo>
                  <a:lnTo>
                    <a:pt x="0" y="3900"/>
                  </a:lnTo>
                  <a:lnTo>
                    <a:pt x="65" y="4740"/>
                  </a:lnTo>
                  <a:lnTo>
                    <a:pt x="8455" y="6001"/>
                  </a:lnTo>
                  <a:lnTo>
                    <a:pt x="49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8192335" y="1497602"/>
              <a:ext cx="141776" cy="132240"/>
            </a:xfrm>
            <a:custGeom>
              <a:rect b="b" l="l" r="r" t="t"/>
              <a:pathLst>
                <a:path extrusionOk="0" h="3467" w="3717">
                  <a:moveTo>
                    <a:pt x="1853" y="0"/>
                  </a:moveTo>
                  <a:cubicBezTo>
                    <a:pt x="1012" y="0"/>
                    <a:pt x="276" y="620"/>
                    <a:pt x="146" y="1477"/>
                  </a:cubicBezTo>
                  <a:cubicBezTo>
                    <a:pt x="1" y="2423"/>
                    <a:pt x="657" y="3303"/>
                    <a:pt x="1602" y="3447"/>
                  </a:cubicBezTo>
                  <a:cubicBezTo>
                    <a:pt x="1691" y="3460"/>
                    <a:pt x="1778" y="3467"/>
                    <a:pt x="1865" y="3467"/>
                  </a:cubicBezTo>
                  <a:cubicBezTo>
                    <a:pt x="2705" y="3467"/>
                    <a:pt x="3441" y="2847"/>
                    <a:pt x="3572" y="1990"/>
                  </a:cubicBezTo>
                  <a:cubicBezTo>
                    <a:pt x="3717" y="1044"/>
                    <a:pt x="3073" y="164"/>
                    <a:pt x="2115" y="20"/>
                  </a:cubicBezTo>
                  <a:cubicBezTo>
                    <a:pt x="2027" y="7"/>
                    <a:pt x="1939" y="0"/>
                    <a:pt x="18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7634996" y="2496897"/>
              <a:ext cx="536856" cy="536894"/>
            </a:xfrm>
            <a:custGeom>
              <a:rect b="b" l="l" r="r" t="t"/>
              <a:pathLst>
                <a:path extrusionOk="0" h="14076" w="14075">
                  <a:moveTo>
                    <a:pt x="7038" y="1"/>
                  </a:moveTo>
                  <a:cubicBezTo>
                    <a:pt x="3152" y="1"/>
                    <a:pt x="1" y="3152"/>
                    <a:pt x="1" y="7038"/>
                  </a:cubicBezTo>
                  <a:cubicBezTo>
                    <a:pt x="1" y="10924"/>
                    <a:pt x="3152" y="14075"/>
                    <a:pt x="7038" y="14075"/>
                  </a:cubicBezTo>
                  <a:cubicBezTo>
                    <a:pt x="10924" y="14075"/>
                    <a:pt x="14075" y="10924"/>
                    <a:pt x="14075" y="7038"/>
                  </a:cubicBezTo>
                  <a:cubicBezTo>
                    <a:pt x="14075" y="3152"/>
                    <a:pt x="10924" y="1"/>
                    <a:pt x="7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7726615" y="2594046"/>
              <a:ext cx="350110" cy="344007"/>
            </a:xfrm>
            <a:custGeom>
              <a:rect b="b" l="l" r="r" t="t"/>
              <a:pathLst>
                <a:path extrusionOk="0" h="9019" w="9179">
                  <a:moveTo>
                    <a:pt x="4570" y="2797"/>
                  </a:moveTo>
                  <a:cubicBezTo>
                    <a:pt x="5515" y="2797"/>
                    <a:pt x="6290" y="3572"/>
                    <a:pt x="6290" y="4504"/>
                  </a:cubicBezTo>
                  <a:cubicBezTo>
                    <a:pt x="6290" y="5449"/>
                    <a:pt x="5515" y="6224"/>
                    <a:pt x="4570" y="6224"/>
                  </a:cubicBezTo>
                  <a:cubicBezTo>
                    <a:pt x="3638" y="6224"/>
                    <a:pt x="2863" y="5449"/>
                    <a:pt x="2863" y="4504"/>
                  </a:cubicBezTo>
                  <a:cubicBezTo>
                    <a:pt x="2863" y="3572"/>
                    <a:pt x="3638" y="2797"/>
                    <a:pt x="4570" y="2797"/>
                  </a:cubicBezTo>
                  <a:close/>
                  <a:moveTo>
                    <a:pt x="4058" y="1"/>
                  </a:moveTo>
                  <a:cubicBezTo>
                    <a:pt x="3703" y="1"/>
                    <a:pt x="3428" y="276"/>
                    <a:pt x="3428" y="631"/>
                  </a:cubicBezTo>
                  <a:lnTo>
                    <a:pt x="3428" y="1431"/>
                  </a:lnTo>
                  <a:cubicBezTo>
                    <a:pt x="3428" y="1498"/>
                    <a:pt x="3388" y="1550"/>
                    <a:pt x="3335" y="1576"/>
                  </a:cubicBezTo>
                  <a:cubicBezTo>
                    <a:pt x="3313" y="1586"/>
                    <a:pt x="3291" y="1590"/>
                    <a:pt x="3271" y="1590"/>
                  </a:cubicBezTo>
                  <a:cubicBezTo>
                    <a:pt x="3233" y="1590"/>
                    <a:pt x="3199" y="1575"/>
                    <a:pt x="3165" y="1550"/>
                  </a:cubicBezTo>
                  <a:lnTo>
                    <a:pt x="2509" y="999"/>
                  </a:lnTo>
                  <a:cubicBezTo>
                    <a:pt x="2388" y="900"/>
                    <a:pt x="2243" y="853"/>
                    <a:pt x="2101" y="853"/>
                  </a:cubicBezTo>
                  <a:cubicBezTo>
                    <a:pt x="1920" y="853"/>
                    <a:pt x="1741" y="930"/>
                    <a:pt x="1616" y="1077"/>
                  </a:cubicBezTo>
                  <a:lnTo>
                    <a:pt x="802" y="2049"/>
                  </a:lnTo>
                  <a:cubicBezTo>
                    <a:pt x="578" y="2312"/>
                    <a:pt x="618" y="2705"/>
                    <a:pt x="881" y="2942"/>
                  </a:cubicBezTo>
                  <a:lnTo>
                    <a:pt x="1485" y="3441"/>
                  </a:lnTo>
                  <a:cubicBezTo>
                    <a:pt x="1537" y="3480"/>
                    <a:pt x="1550" y="3546"/>
                    <a:pt x="1537" y="3611"/>
                  </a:cubicBezTo>
                  <a:lnTo>
                    <a:pt x="1537" y="3625"/>
                  </a:lnTo>
                  <a:cubicBezTo>
                    <a:pt x="1511" y="3677"/>
                    <a:pt x="1471" y="3716"/>
                    <a:pt x="1419" y="3730"/>
                  </a:cubicBezTo>
                  <a:lnTo>
                    <a:pt x="578" y="3873"/>
                  </a:lnTo>
                  <a:cubicBezTo>
                    <a:pt x="237" y="3940"/>
                    <a:pt x="1" y="4267"/>
                    <a:pt x="67" y="4609"/>
                  </a:cubicBezTo>
                  <a:lnTo>
                    <a:pt x="277" y="5856"/>
                  </a:lnTo>
                  <a:cubicBezTo>
                    <a:pt x="336" y="6164"/>
                    <a:pt x="609" y="6376"/>
                    <a:pt x="912" y="6376"/>
                  </a:cubicBezTo>
                  <a:cubicBezTo>
                    <a:pt x="945" y="6376"/>
                    <a:pt x="979" y="6373"/>
                    <a:pt x="1012" y="6368"/>
                  </a:cubicBezTo>
                  <a:lnTo>
                    <a:pt x="1721" y="6237"/>
                  </a:lnTo>
                  <a:cubicBezTo>
                    <a:pt x="1730" y="6235"/>
                    <a:pt x="1738" y="6234"/>
                    <a:pt x="1746" y="6234"/>
                  </a:cubicBezTo>
                  <a:cubicBezTo>
                    <a:pt x="1803" y="6234"/>
                    <a:pt x="1856" y="6270"/>
                    <a:pt x="1879" y="6315"/>
                  </a:cubicBezTo>
                  <a:cubicBezTo>
                    <a:pt x="1891" y="6329"/>
                    <a:pt x="1905" y="6355"/>
                    <a:pt x="1918" y="6368"/>
                  </a:cubicBezTo>
                  <a:cubicBezTo>
                    <a:pt x="1957" y="6421"/>
                    <a:pt x="1957" y="6487"/>
                    <a:pt x="1931" y="6539"/>
                  </a:cubicBezTo>
                  <a:lnTo>
                    <a:pt x="1537" y="7208"/>
                  </a:lnTo>
                  <a:cubicBezTo>
                    <a:pt x="1366" y="7511"/>
                    <a:pt x="1471" y="7891"/>
                    <a:pt x="1774" y="8075"/>
                  </a:cubicBezTo>
                  <a:lnTo>
                    <a:pt x="2863" y="8705"/>
                  </a:lnTo>
                  <a:cubicBezTo>
                    <a:pt x="2961" y="8761"/>
                    <a:pt x="3069" y="8787"/>
                    <a:pt x="3176" y="8787"/>
                  </a:cubicBezTo>
                  <a:cubicBezTo>
                    <a:pt x="3398" y="8787"/>
                    <a:pt x="3614" y="8673"/>
                    <a:pt x="3729" y="8469"/>
                  </a:cubicBezTo>
                  <a:lnTo>
                    <a:pt x="4044" y="7917"/>
                  </a:lnTo>
                  <a:cubicBezTo>
                    <a:pt x="4079" y="7871"/>
                    <a:pt x="4124" y="7836"/>
                    <a:pt x="4178" y="7836"/>
                  </a:cubicBezTo>
                  <a:cubicBezTo>
                    <a:pt x="4185" y="7836"/>
                    <a:pt x="4194" y="7837"/>
                    <a:pt x="4202" y="7838"/>
                  </a:cubicBezTo>
                  <a:cubicBezTo>
                    <a:pt x="4255" y="7852"/>
                    <a:pt x="4294" y="7852"/>
                    <a:pt x="4347" y="7852"/>
                  </a:cubicBezTo>
                  <a:cubicBezTo>
                    <a:pt x="4399" y="7865"/>
                    <a:pt x="4452" y="7905"/>
                    <a:pt x="4478" y="7957"/>
                  </a:cubicBezTo>
                  <a:lnTo>
                    <a:pt x="4715" y="8600"/>
                  </a:lnTo>
                  <a:cubicBezTo>
                    <a:pt x="4807" y="8858"/>
                    <a:pt x="5046" y="9018"/>
                    <a:pt x="5303" y="9018"/>
                  </a:cubicBezTo>
                  <a:cubicBezTo>
                    <a:pt x="5373" y="9018"/>
                    <a:pt x="5445" y="9006"/>
                    <a:pt x="5515" y="8981"/>
                  </a:cubicBezTo>
                  <a:lnTo>
                    <a:pt x="6697" y="8547"/>
                  </a:lnTo>
                  <a:cubicBezTo>
                    <a:pt x="7038" y="8430"/>
                    <a:pt x="7195" y="8075"/>
                    <a:pt x="7078" y="7747"/>
                  </a:cubicBezTo>
                  <a:lnTo>
                    <a:pt x="6880" y="7169"/>
                  </a:lnTo>
                  <a:cubicBezTo>
                    <a:pt x="6854" y="7117"/>
                    <a:pt x="6868" y="7051"/>
                    <a:pt x="6920" y="7012"/>
                  </a:cubicBezTo>
                  <a:lnTo>
                    <a:pt x="7038" y="6893"/>
                  </a:lnTo>
                  <a:cubicBezTo>
                    <a:pt x="7067" y="6865"/>
                    <a:pt x="7108" y="6844"/>
                    <a:pt x="7149" y="6844"/>
                  </a:cubicBezTo>
                  <a:cubicBezTo>
                    <a:pt x="7165" y="6844"/>
                    <a:pt x="7181" y="6847"/>
                    <a:pt x="7195" y="6854"/>
                  </a:cubicBezTo>
                  <a:lnTo>
                    <a:pt x="7813" y="7077"/>
                  </a:lnTo>
                  <a:cubicBezTo>
                    <a:pt x="7884" y="7103"/>
                    <a:pt x="7956" y="7115"/>
                    <a:pt x="8027" y="7115"/>
                  </a:cubicBezTo>
                  <a:cubicBezTo>
                    <a:pt x="8288" y="7115"/>
                    <a:pt x="8534" y="6954"/>
                    <a:pt x="8627" y="6697"/>
                  </a:cubicBezTo>
                  <a:lnTo>
                    <a:pt x="9060" y="5515"/>
                  </a:lnTo>
                  <a:cubicBezTo>
                    <a:pt x="9178" y="5186"/>
                    <a:pt x="9007" y="4819"/>
                    <a:pt x="8680" y="4701"/>
                  </a:cubicBezTo>
                  <a:lnTo>
                    <a:pt x="8076" y="4491"/>
                  </a:lnTo>
                  <a:cubicBezTo>
                    <a:pt x="8023" y="4465"/>
                    <a:pt x="7983" y="4412"/>
                    <a:pt x="7971" y="4346"/>
                  </a:cubicBezTo>
                  <a:cubicBezTo>
                    <a:pt x="7971" y="4202"/>
                    <a:pt x="7944" y="4057"/>
                    <a:pt x="7918" y="3926"/>
                  </a:cubicBezTo>
                  <a:cubicBezTo>
                    <a:pt x="7904" y="3861"/>
                    <a:pt x="7931" y="3808"/>
                    <a:pt x="7971" y="3768"/>
                  </a:cubicBezTo>
                  <a:lnTo>
                    <a:pt x="8653" y="3231"/>
                  </a:lnTo>
                  <a:cubicBezTo>
                    <a:pt x="8916" y="3007"/>
                    <a:pt x="8968" y="2613"/>
                    <a:pt x="8745" y="2338"/>
                  </a:cubicBezTo>
                  <a:lnTo>
                    <a:pt x="7971" y="1353"/>
                  </a:lnTo>
                  <a:cubicBezTo>
                    <a:pt x="7842" y="1195"/>
                    <a:pt x="7657" y="1114"/>
                    <a:pt x="7471" y="1114"/>
                  </a:cubicBezTo>
                  <a:cubicBezTo>
                    <a:pt x="7333" y="1114"/>
                    <a:pt x="7195" y="1158"/>
                    <a:pt x="7078" y="1248"/>
                  </a:cubicBezTo>
                  <a:lnTo>
                    <a:pt x="6500" y="1708"/>
                  </a:lnTo>
                  <a:cubicBezTo>
                    <a:pt x="6470" y="1730"/>
                    <a:pt x="6434" y="1744"/>
                    <a:pt x="6400" y="1744"/>
                  </a:cubicBezTo>
                  <a:cubicBezTo>
                    <a:pt x="6375" y="1744"/>
                    <a:pt x="6351" y="1737"/>
                    <a:pt x="6329" y="1720"/>
                  </a:cubicBezTo>
                  <a:cubicBezTo>
                    <a:pt x="6238" y="1668"/>
                    <a:pt x="6145" y="1615"/>
                    <a:pt x="6040" y="1576"/>
                  </a:cubicBezTo>
                  <a:cubicBezTo>
                    <a:pt x="5988" y="1550"/>
                    <a:pt x="5949" y="1498"/>
                    <a:pt x="5949" y="1431"/>
                  </a:cubicBezTo>
                  <a:lnTo>
                    <a:pt x="5949" y="631"/>
                  </a:lnTo>
                  <a:cubicBezTo>
                    <a:pt x="5949" y="276"/>
                    <a:pt x="5672" y="1"/>
                    <a:pt x="53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5030016" y="2429041"/>
              <a:ext cx="846840" cy="642053"/>
            </a:xfrm>
            <a:custGeom>
              <a:rect b="b" l="l" r="r" t="t"/>
              <a:pathLst>
                <a:path extrusionOk="0" h="16833" w="22202">
                  <a:moveTo>
                    <a:pt x="18960" y="0"/>
                  </a:moveTo>
                  <a:cubicBezTo>
                    <a:pt x="18942" y="0"/>
                    <a:pt x="18924" y="2"/>
                    <a:pt x="18906" y="7"/>
                  </a:cubicBezTo>
                  <a:lnTo>
                    <a:pt x="144" y="4970"/>
                  </a:lnTo>
                  <a:cubicBezTo>
                    <a:pt x="53" y="4996"/>
                    <a:pt x="0" y="5088"/>
                    <a:pt x="27" y="5193"/>
                  </a:cubicBezTo>
                  <a:lnTo>
                    <a:pt x="3073" y="16707"/>
                  </a:lnTo>
                  <a:cubicBezTo>
                    <a:pt x="3094" y="16783"/>
                    <a:pt x="3160" y="16833"/>
                    <a:pt x="3235" y="16833"/>
                  </a:cubicBezTo>
                  <a:cubicBezTo>
                    <a:pt x="3250" y="16833"/>
                    <a:pt x="3267" y="16830"/>
                    <a:pt x="3283" y="16826"/>
                  </a:cubicBezTo>
                  <a:lnTo>
                    <a:pt x="22043" y="11863"/>
                  </a:lnTo>
                  <a:cubicBezTo>
                    <a:pt x="22149" y="11837"/>
                    <a:pt x="22201" y="11744"/>
                    <a:pt x="22175" y="11639"/>
                  </a:cubicBezTo>
                  <a:lnTo>
                    <a:pt x="19129" y="126"/>
                  </a:lnTo>
                  <a:cubicBezTo>
                    <a:pt x="19107" y="49"/>
                    <a:pt x="19041" y="0"/>
                    <a:pt x="18960" y="0"/>
                  </a:cubicBezTo>
                  <a:close/>
                </a:path>
              </a:pathLst>
            </a:custGeom>
            <a:solidFill>
              <a:srgbClr val="FF46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5029024" y="2415997"/>
              <a:ext cx="846802" cy="642091"/>
            </a:xfrm>
            <a:custGeom>
              <a:rect b="b" l="l" r="r" t="t"/>
              <a:pathLst>
                <a:path extrusionOk="0" h="16834" w="22201">
                  <a:moveTo>
                    <a:pt x="18959" y="1"/>
                  </a:moveTo>
                  <a:cubicBezTo>
                    <a:pt x="18942" y="1"/>
                    <a:pt x="18924" y="3"/>
                    <a:pt x="18906" y="8"/>
                  </a:cubicBezTo>
                  <a:lnTo>
                    <a:pt x="144" y="4970"/>
                  </a:lnTo>
                  <a:cubicBezTo>
                    <a:pt x="53" y="4997"/>
                    <a:pt x="0" y="5089"/>
                    <a:pt x="26" y="5194"/>
                  </a:cubicBezTo>
                  <a:lnTo>
                    <a:pt x="3072" y="16708"/>
                  </a:lnTo>
                  <a:cubicBezTo>
                    <a:pt x="3094" y="16784"/>
                    <a:pt x="3160" y="16833"/>
                    <a:pt x="3234" y="16833"/>
                  </a:cubicBezTo>
                  <a:cubicBezTo>
                    <a:pt x="3250" y="16833"/>
                    <a:pt x="3266" y="16831"/>
                    <a:pt x="3282" y="16826"/>
                  </a:cubicBezTo>
                  <a:lnTo>
                    <a:pt x="22043" y="11864"/>
                  </a:lnTo>
                  <a:cubicBezTo>
                    <a:pt x="22148" y="11837"/>
                    <a:pt x="22201" y="11745"/>
                    <a:pt x="22175" y="11640"/>
                  </a:cubicBezTo>
                  <a:lnTo>
                    <a:pt x="19129" y="126"/>
                  </a:lnTo>
                  <a:cubicBezTo>
                    <a:pt x="19107" y="50"/>
                    <a:pt x="19041" y="1"/>
                    <a:pt x="189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5305977" y="2619983"/>
              <a:ext cx="306437" cy="306132"/>
            </a:xfrm>
            <a:custGeom>
              <a:rect b="b" l="l" r="r" t="t"/>
              <a:pathLst>
                <a:path extrusionOk="0" h="8026" w="8034">
                  <a:moveTo>
                    <a:pt x="50" y="1"/>
                  </a:moveTo>
                  <a:cubicBezTo>
                    <a:pt x="19" y="1"/>
                    <a:pt x="1" y="35"/>
                    <a:pt x="13" y="69"/>
                  </a:cubicBezTo>
                  <a:lnTo>
                    <a:pt x="2113" y="7986"/>
                  </a:lnTo>
                  <a:cubicBezTo>
                    <a:pt x="2113" y="8011"/>
                    <a:pt x="2135" y="8026"/>
                    <a:pt x="2158" y="8026"/>
                  </a:cubicBezTo>
                  <a:cubicBezTo>
                    <a:pt x="2170" y="8026"/>
                    <a:pt x="2183" y="8022"/>
                    <a:pt x="2192" y="8012"/>
                  </a:cubicBezTo>
                  <a:lnTo>
                    <a:pt x="8008" y="2236"/>
                  </a:lnTo>
                  <a:cubicBezTo>
                    <a:pt x="8034" y="2209"/>
                    <a:pt x="8021" y="2157"/>
                    <a:pt x="7981" y="2157"/>
                  </a:cubicBezTo>
                  <a:lnTo>
                    <a:pt x="65" y="4"/>
                  </a:lnTo>
                  <a:cubicBezTo>
                    <a:pt x="60" y="2"/>
                    <a:pt x="54" y="1"/>
                    <a:pt x="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5128653" y="1809836"/>
              <a:ext cx="203338" cy="205359"/>
            </a:xfrm>
            <a:custGeom>
              <a:rect b="b" l="l" r="r" t="t"/>
              <a:pathLst>
                <a:path extrusionOk="0" h="5384" w="5331">
                  <a:moveTo>
                    <a:pt x="3270" y="1"/>
                  </a:moveTo>
                  <a:lnTo>
                    <a:pt x="0" y="3414"/>
                  </a:lnTo>
                  <a:lnTo>
                    <a:pt x="2048" y="5384"/>
                  </a:lnTo>
                  <a:lnTo>
                    <a:pt x="5331" y="1970"/>
                  </a:lnTo>
                  <a:lnTo>
                    <a:pt x="3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4813634" y="1912020"/>
              <a:ext cx="421208" cy="423916"/>
            </a:xfrm>
            <a:custGeom>
              <a:rect b="b" l="l" r="r" t="t"/>
              <a:pathLst>
                <a:path extrusionOk="0" h="11114" w="11043">
                  <a:moveTo>
                    <a:pt x="8404" y="0"/>
                  </a:moveTo>
                  <a:lnTo>
                    <a:pt x="711" y="8009"/>
                  </a:lnTo>
                  <a:cubicBezTo>
                    <a:pt x="1" y="8744"/>
                    <a:pt x="27" y="9899"/>
                    <a:pt x="763" y="10608"/>
                  </a:cubicBezTo>
                  <a:cubicBezTo>
                    <a:pt x="1114" y="10946"/>
                    <a:pt x="1570" y="11114"/>
                    <a:pt x="2027" y="11114"/>
                  </a:cubicBezTo>
                  <a:cubicBezTo>
                    <a:pt x="2509" y="11114"/>
                    <a:pt x="2992" y="10927"/>
                    <a:pt x="3349" y="10556"/>
                  </a:cubicBezTo>
                  <a:lnTo>
                    <a:pt x="11043" y="2533"/>
                  </a:lnTo>
                  <a:lnTo>
                    <a:pt x="84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5127165" y="1367650"/>
              <a:ext cx="669553" cy="606923"/>
            </a:xfrm>
            <a:custGeom>
              <a:rect b="b" l="l" r="r" t="t"/>
              <a:pathLst>
                <a:path extrusionOk="0" h="15912" w="17554">
                  <a:moveTo>
                    <a:pt x="8773" y="2351"/>
                  </a:moveTo>
                  <a:cubicBezTo>
                    <a:pt x="10170" y="2351"/>
                    <a:pt x="11569" y="2870"/>
                    <a:pt x="12657" y="3913"/>
                  </a:cubicBezTo>
                  <a:cubicBezTo>
                    <a:pt x="14889" y="6053"/>
                    <a:pt x="14967" y="9598"/>
                    <a:pt x="12814" y="11830"/>
                  </a:cubicBezTo>
                  <a:cubicBezTo>
                    <a:pt x="11714" y="12978"/>
                    <a:pt x="10242" y="13556"/>
                    <a:pt x="8768" y="13556"/>
                  </a:cubicBezTo>
                  <a:cubicBezTo>
                    <a:pt x="7375" y="13556"/>
                    <a:pt x="5981" y="13040"/>
                    <a:pt x="4897" y="12000"/>
                  </a:cubicBezTo>
                  <a:cubicBezTo>
                    <a:pt x="2665" y="9847"/>
                    <a:pt x="2600" y="6302"/>
                    <a:pt x="4739" y="4070"/>
                  </a:cubicBezTo>
                  <a:cubicBezTo>
                    <a:pt x="5837" y="2926"/>
                    <a:pt x="7304" y="2351"/>
                    <a:pt x="8773" y="2351"/>
                  </a:cubicBezTo>
                  <a:close/>
                  <a:moveTo>
                    <a:pt x="8775" y="1"/>
                  </a:moveTo>
                  <a:cubicBezTo>
                    <a:pt x="6685" y="1"/>
                    <a:pt x="4596" y="819"/>
                    <a:pt x="3033" y="2442"/>
                  </a:cubicBezTo>
                  <a:cubicBezTo>
                    <a:pt x="0" y="5619"/>
                    <a:pt x="105" y="10648"/>
                    <a:pt x="3269" y="13694"/>
                  </a:cubicBezTo>
                  <a:cubicBezTo>
                    <a:pt x="4814" y="15176"/>
                    <a:pt x="6797" y="15912"/>
                    <a:pt x="8777" y="15912"/>
                  </a:cubicBezTo>
                  <a:cubicBezTo>
                    <a:pt x="10868" y="15912"/>
                    <a:pt x="12956" y="15090"/>
                    <a:pt x="14521" y="13458"/>
                  </a:cubicBezTo>
                  <a:cubicBezTo>
                    <a:pt x="17553" y="10293"/>
                    <a:pt x="17448" y="5252"/>
                    <a:pt x="14285" y="2220"/>
                  </a:cubicBezTo>
                  <a:cubicBezTo>
                    <a:pt x="12744" y="737"/>
                    <a:pt x="10759" y="1"/>
                    <a:pt x="87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6103155" y="2687190"/>
              <a:ext cx="1069211" cy="890399"/>
            </a:xfrm>
            <a:custGeom>
              <a:rect b="b" l="l" r="r" t="t"/>
              <a:pathLst>
                <a:path extrusionOk="0" h="23344" w="28032">
                  <a:moveTo>
                    <a:pt x="1274" y="1"/>
                  </a:moveTo>
                  <a:cubicBezTo>
                    <a:pt x="565" y="1"/>
                    <a:pt x="0" y="565"/>
                    <a:pt x="0" y="1261"/>
                  </a:cubicBezTo>
                  <a:lnTo>
                    <a:pt x="0" y="3414"/>
                  </a:lnTo>
                  <a:lnTo>
                    <a:pt x="0" y="6736"/>
                  </a:lnTo>
                  <a:lnTo>
                    <a:pt x="0" y="23343"/>
                  </a:lnTo>
                  <a:lnTo>
                    <a:pt x="28031" y="23343"/>
                  </a:lnTo>
                  <a:lnTo>
                    <a:pt x="28031" y="4990"/>
                  </a:lnTo>
                  <a:cubicBezTo>
                    <a:pt x="28031" y="4123"/>
                    <a:pt x="27322" y="3414"/>
                    <a:pt x="26442" y="3414"/>
                  </a:cubicBezTo>
                  <a:lnTo>
                    <a:pt x="15624" y="3414"/>
                  </a:lnTo>
                  <a:cubicBezTo>
                    <a:pt x="15034" y="3414"/>
                    <a:pt x="14547" y="2928"/>
                    <a:pt x="14547" y="2338"/>
                  </a:cubicBezTo>
                  <a:lnTo>
                    <a:pt x="14547" y="1261"/>
                  </a:lnTo>
                  <a:cubicBezTo>
                    <a:pt x="14547" y="565"/>
                    <a:pt x="13983" y="1"/>
                    <a:pt x="13287" y="1"/>
                  </a:cubicBezTo>
                  <a:close/>
                </a:path>
              </a:pathLst>
            </a:custGeom>
            <a:solidFill>
              <a:srgbClr val="FF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6131724" y="2862493"/>
              <a:ext cx="966989" cy="699076"/>
            </a:xfrm>
            <a:custGeom>
              <a:rect b="b" l="l" r="r" t="t"/>
              <a:pathLst>
                <a:path extrusionOk="0" h="18328" w="25352">
                  <a:moveTo>
                    <a:pt x="0" y="0"/>
                  </a:moveTo>
                  <a:lnTo>
                    <a:pt x="0" y="18327"/>
                  </a:lnTo>
                  <a:lnTo>
                    <a:pt x="25352" y="18327"/>
                  </a:lnTo>
                  <a:lnTo>
                    <a:pt x="253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6154228" y="2835450"/>
              <a:ext cx="967065" cy="699076"/>
            </a:xfrm>
            <a:custGeom>
              <a:rect b="b" l="l" r="r" t="t"/>
              <a:pathLst>
                <a:path extrusionOk="0" h="18328" w="25354">
                  <a:moveTo>
                    <a:pt x="1" y="0"/>
                  </a:moveTo>
                  <a:lnTo>
                    <a:pt x="1" y="18327"/>
                  </a:lnTo>
                  <a:lnTo>
                    <a:pt x="25353" y="18327"/>
                  </a:lnTo>
                  <a:lnTo>
                    <a:pt x="253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6055592" y="2881984"/>
              <a:ext cx="1216936" cy="800230"/>
            </a:xfrm>
            <a:custGeom>
              <a:rect b="b" l="l" r="r" t="t"/>
              <a:pathLst>
                <a:path extrusionOk="0" h="20980" w="31905">
                  <a:moveTo>
                    <a:pt x="16648" y="1"/>
                  </a:moveTo>
                  <a:cubicBezTo>
                    <a:pt x="15729" y="1"/>
                    <a:pt x="14836" y="342"/>
                    <a:pt x="14154" y="960"/>
                  </a:cubicBezTo>
                  <a:lnTo>
                    <a:pt x="12552" y="2416"/>
                  </a:lnTo>
                  <a:cubicBezTo>
                    <a:pt x="11633" y="3244"/>
                    <a:pt x="10438" y="3703"/>
                    <a:pt x="9204" y="3703"/>
                  </a:cubicBezTo>
                  <a:lnTo>
                    <a:pt x="2298" y="3703"/>
                  </a:lnTo>
                  <a:cubicBezTo>
                    <a:pt x="1011" y="3703"/>
                    <a:pt x="1" y="4832"/>
                    <a:pt x="145" y="6106"/>
                  </a:cubicBezTo>
                  <a:cubicBezTo>
                    <a:pt x="552" y="9742"/>
                    <a:pt x="815" y="16057"/>
                    <a:pt x="920" y="19089"/>
                  </a:cubicBezTo>
                  <a:cubicBezTo>
                    <a:pt x="959" y="20035"/>
                    <a:pt x="1734" y="20796"/>
                    <a:pt x="2692" y="20796"/>
                  </a:cubicBezTo>
                  <a:cubicBezTo>
                    <a:pt x="7799" y="20796"/>
                    <a:pt x="22924" y="20927"/>
                    <a:pt x="28214" y="20980"/>
                  </a:cubicBezTo>
                  <a:cubicBezTo>
                    <a:pt x="29200" y="20980"/>
                    <a:pt x="29987" y="20206"/>
                    <a:pt x="30000" y="19234"/>
                  </a:cubicBezTo>
                  <a:cubicBezTo>
                    <a:pt x="30053" y="15190"/>
                    <a:pt x="31077" y="7405"/>
                    <a:pt x="31681" y="3073"/>
                  </a:cubicBezTo>
                  <a:cubicBezTo>
                    <a:pt x="31904" y="1445"/>
                    <a:pt x="30644" y="1"/>
                    <a:pt x="28990" y="1"/>
                  </a:cubicBezTo>
                  <a:close/>
                </a:path>
              </a:pathLst>
            </a:custGeom>
            <a:solidFill>
              <a:srgbClr val="FF96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0"/>
          <p:cNvSpPr txBox="1"/>
          <p:nvPr/>
        </p:nvSpPr>
        <p:spPr>
          <a:xfrm>
            <a:off x="1145250" y="316875"/>
            <a:ext cx="6853500" cy="64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3000">
                <a:solidFill>
                  <a:schemeClr val="lt2"/>
                </a:solidFill>
                <a:latin typeface="Roboto Condensed"/>
                <a:ea typeface="Roboto Condensed"/>
                <a:cs typeface="Roboto Condensed"/>
                <a:sym typeface="Roboto Condensed"/>
              </a:rPr>
              <a:t>1. Plot the scatter diagram(log)</a:t>
            </a:r>
            <a:endParaRPr b="1" sz="3000">
              <a:solidFill>
                <a:schemeClr val="lt2"/>
              </a:solidFill>
              <a:latin typeface="Roboto Condensed"/>
              <a:ea typeface="Roboto Condensed"/>
              <a:cs typeface="Roboto Condensed"/>
              <a:sym typeface="Roboto Condensed"/>
            </a:endParaRPr>
          </a:p>
        </p:txBody>
      </p:sp>
      <p:pic>
        <p:nvPicPr>
          <p:cNvPr id="751" name="Google Shape;751;p60"/>
          <p:cNvPicPr preferRelativeResize="0"/>
          <p:nvPr/>
        </p:nvPicPr>
        <p:blipFill>
          <a:blip r:embed="rId3">
            <a:alphaModFix/>
          </a:blip>
          <a:stretch>
            <a:fillRect/>
          </a:stretch>
        </p:blipFill>
        <p:spPr>
          <a:xfrm>
            <a:off x="328425" y="1011475"/>
            <a:ext cx="2272650" cy="1541050"/>
          </a:xfrm>
          <a:prstGeom prst="rect">
            <a:avLst/>
          </a:prstGeom>
          <a:noFill/>
          <a:ln>
            <a:noFill/>
          </a:ln>
        </p:spPr>
      </p:pic>
      <p:pic>
        <p:nvPicPr>
          <p:cNvPr id="752" name="Google Shape;752;p60"/>
          <p:cNvPicPr preferRelativeResize="0"/>
          <p:nvPr/>
        </p:nvPicPr>
        <p:blipFill>
          <a:blip r:embed="rId4">
            <a:alphaModFix/>
          </a:blip>
          <a:stretch>
            <a:fillRect/>
          </a:stretch>
        </p:blipFill>
        <p:spPr>
          <a:xfrm>
            <a:off x="3330875" y="956612"/>
            <a:ext cx="2301575" cy="1650775"/>
          </a:xfrm>
          <a:prstGeom prst="rect">
            <a:avLst/>
          </a:prstGeom>
          <a:noFill/>
          <a:ln>
            <a:noFill/>
          </a:ln>
        </p:spPr>
      </p:pic>
      <p:pic>
        <p:nvPicPr>
          <p:cNvPr id="753" name="Google Shape;753;p60"/>
          <p:cNvPicPr preferRelativeResize="0"/>
          <p:nvPr/>
        </p:nvPicPr>
        <p:blipFill>
          <a:blip r:embed="rId5">
            <a:alphaModFix/>
          </a:blip>
          <a:stretch>
            <a:fillRect/>
          </a:stretch>
        </p:blipFill>
        <p:spPr>
          <a:xfrm>
            <a:off x="6250237" y="1011475"/>
            <a:ext cx="2361316" cy="1650750"/>
          </a:xfrm>
          <a:prstGeom prst="rect">
            <a:avLst/>
          </a:prstGeom>
          <a:noFill/>
          <a:ln>
            <a:noFill/>
          </a:ln>
        </p:spPr>
      </p:pic>
      <p:pic>
        <p:nvPicPr>
          <p:cNvPr id="754" name="Google Shape;754;p60"/>
          <p:cNvPicPr preferRelativeResize="0"/>
          <p:nvPr/>
        </p:nvPicPr>
        <p:blipFill>
          <a:blip r:embed="rId6">
            <a:alphaModFix/>
          </a:blip>
          <a:stretch>
            <a:fillRect/>
          </a:stretch>
        </p:blipFill>
        <p:spPr>
          <a:xfrm>
            <a:off x="328425" y="3209604"/>
            <a:ext cx="2361325" cy="1593770"/>
          </a:xfrm>
          <a:prstGeom prst="rect">
            <a:avLst/>
          </a:prstGeom>
          <a:noFill/>
          <a:ln>
            <a:noFill/>
          </a:ln>
        </p:spPr>
      </p:pic>
      <p:pic>
        <p:nvPicPr>
          <p:cNvPr id="755" name="Google Shape;755;p60"/>
          <p:cNvPicPr preferRelativeResize="0"/>
          <p:nvPr/>
        </p:nvPicPr>
        <p:blipFill>
          <a:blip r:embed="rId7">
            <a:alphaModFix/>
          </a:blip>
          <a:stretch>
            <a:fillRect/>
          </a:stretch>
        </p:blipFill>
        <p:spPr>
          <a:xfrm>
            <a:off x="3379350" y="3209609"/>
            <a:ext cx="2301575" cy="1643216"/>
          </a:xfrm>
          <a:prstGeom prst="rect">
            <a:avLst/>
          </a:prstGeom>
          <a:noFill/>
          <a:ln>
            <a:noFill/>
          </a:ln>
        </p:spPr>
      </p:pic>
      <p:pic>
        <p:nvPicPr>
          <p:cNvPr id="756" name="Google Shape;756;p60"/>
          <p:cNvPicPr preferRelativeResize="0"/>
          <p:nvPr/>
        </p:nvPicPr>
        <p:blipFill>
          <a:blip r:embed="rId8">
            <a:alphaModFix/>
          </a:blip>
          <a:stretch>
            <a:fillRect/>
          </a:stretch>
        </p:blipFill>
        <p:spPr>
          <a:xfrm>
            <a:off x="6277825" y="3182626"/>
            <a:ext cx="2301575" cy="16090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61"/>
          <p:cNvPicPr preferRelativeResize="0"/>
          <p:nvPr/>
        </p:nvPicPr>
        <p:blipFill>
          <a:blip r:embed="rId3">
            <a:alphaModFix/>
          </a:blip>
          <a:stretch>
            <a:fillRect/>
          </a:stretch>
        </p:blipFill>
        <p:spPr>
          <a:xfrm>
            <a:off x="142300" y="1313675"/>
            <a:ext cx="4386975" cy="3122500"/>
          </a:xfrm>
          <a:prstGeom prst="rect">
            <a:avLst/>
          </a:prstGeom>
          <a:noFill/>
          <a:ln>
            <a:noFill/>
          </a:ln>
        </p:spPr>
      </p:pic>
      <p:sp>
        <p:nvSpPr>
          <p:cNvPr id="762" name="Google Shape;762;p61"/>
          <p:cNvSpPr txBox="1"/>
          <p:nvPr/>
        </p:nvSpPr>
        <p:spPr>
          <a:xfrm>
            <a:off x="4618050" y="803475"/>
            <a:ext cx="4072500" cy="36327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351C75"/>
              </a:solidFill>
            </a:endParaRPr>
          </a:p>
          <a:p>
            <a:pPr indent="0" lvl="0" marL="0" rtl="0" algn="l">
              <a:spcBef>
                <a:spcPts val="0"/>
              </a:spcBef>
              <a:spcAft>
                <a:spcPts val="0"/>
              </a:spcAft>
              <a:buNone/>
            </a:pPr>
            <a:r>
              <a:rPr lang="en">
                <a:solidFill>
                  <a:srgbClr val="351C75"/>
                </a:solidFill>
              </a:rPr>
              <a:t>However, f</a:t>
            </a:r>
            <a:r>
              <a:rPr lang="en">
                <a:solidFill>
                  <a:srgbClr val="351C75"/>
                </a:solidFill>
              </a:rPr>
              <a:t>rom the scatter plot &amp; chart we can show that take ln(y) is not a good solution, although </a:t>
            </a:r>
            <a:r>
              <a:rPr lang="en">
                <a:solidFill>
                  <a:srgbClr val="351C75"/>
                </a:solidFill>
              </a:rPr>
              <a:t>the points </a:t>
            </a:r>
            <a:r>
              <a:rPr b="1" lang="en" u="sng">
                <a:solidFill>
                  <a:srgbClr val="351C75"/>
                </a:solidFill>
              </a:rPr>
              <a:t>separate evenly above and beneath the beginning of the regression line</a:t>
            </a:r>
            <a:r>
              <a:rPr lang="en">
                <a:solidFill>
                  <a:srgbClr val="351C75"/>
                </a:solidFill>
              </a:rPr>
              <a:t>, it is still not a good data to do regression analysis. S</a:t>
            </a:r>
            <a:r>
              <a:rPr lang="en">
                <a:solidFill>
                  <a:srgbClr val="351C75"/>
                </a:solidFill>
              </a:rPr>
              <a:t>ince we still can’t ignore the fact that the x’s are usually small, only gather at the area x = 0, so we can’t observe obvious linear relationship in it. </a:t>
            </a:r>
            <a:endParaRPr>
              <a:solidFill>
                <a:srgbClr val="351C75"/>
              </a:solidFill>
            </a:endParaRPr>
          </a:p>
          <a:p>
            <a:pPr indent="0" lvl="0" marL="0" rtl="0" algn="l">
              <a:spcBef>
                <a:spcPts val="0"/>
              </a:spcBef>
              <a:spcAft>
                <a:spcPts val="0"/>
              </a:spcAft>
              <a:buNone/>
            </a:pPr>
            <a:r>
              <a:rPr lang="en">
                <a:solidFill>
                  <a:srgbClr val="351C75"/>
                </a:solidFill>
              </a:rPr>
              <a:t>We speculate that it may due to the different strategies between companies. </a:t>
            </a:r>
            <a:endParaRPr>
              <a:solidFill>
                <a:srgbClr val="351C75"/>
              </a:solidFill>
            </a:endParaRPr>
          </a:p>
          <a:p>
            <a:pPr indent="0" lvl="0" marL="0" rtl="0" algn="l">
              <a:spcBef>
                <a:spcPts val="0"/>
              </a:spcBef>
              <a:spcAft>
                <a:spcPts val="0"/>
              </a:spcAft>
              <a:buNone/>
            </a:pPr>
            <a:r>
              <a:rPr lang="en">
                <a:solidFill>
                  <a:srgbClr val="351C75"/>
                </a:solidFill>
              </a:rPr>
              <a:t>Some </a:t>
            </a:r>
            <a:r>
              <a:rPr b="1" lang="en">
                <a:solidFill>
                  <a:srgbClr val="351C75"/>
                </a:solidFill>
              </a:rPr>
              <a:t>may only focus on one or two of the x variables</a:t>
            </a:r>
            <a:r>
              <a:rPr lang="en">
                <a:solidFill>
                  <a:srgbClr val="351C75"/>
                </a:solidFill>
              </a:rPr>
              <a:t>, and if we choose the variables the company doesn’t favor of, we might lead to a wrong conclusion.</a:t>
            </a:r>
            <a:endParaRPr>
              <a:solidFill>
                <a:srgbClr val="351C75"/>
              </a:solidFill>
            </a:endParaRPr>
          </a:p>
        </p:txBody>
      </p:sp>
      <p:sp>
        <p:nvSpPr>
          <p:cNvPr id="763" name="Google Shape;763;p61"/>
          <p:cNvSpPr txBox="1"/>
          <p:nvPr/>
        </p:nvSpPr>
        <p:spPr>
          <a:xfrm>
            <a:off x="374725" y="647700"/>
            <a:ext cx="4020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351C75"/>
                </a:solidFill>
              </a:rPr>
              <a:t># </a:t>
            </a:r>
            <a:r>
              <a:rPr i="1" lang="en" sz="1200">
                <a:solidFill>
                  <a:srgbClr val="351C75"/>
                </a:solidFill>
              </a:rPr>
              <a:t>log transformation of y,</a:t>
            </a:r>
            <a:endParaRPr i="1" sz="1200">
              <a:solidFill>
                <a:srgbClr val="351C75"/>
              </a:solidFill>
            </a:endParaRPr>
          </a:p>
          <a:p>
            <a:pPr indent="0" lvl="0" marL="0" rtl="0" algn="l">
              <a:spcBef>
                <a:spcPts val="0"/>
              </a:spcBef>
              <a:spcAft>
                <a:spcPts val="0"/>
              </a:spcAft>
              <a:buNone/>
            </a:pPr>
            <a:r>
              <a:rPr i="1" lang="en" sz="1200">
                <a:solidFill>
                  <a:srgbClr val="351C75"/>
                </a:solidFill>
              </a:rPr>
              <a:t># successfully shorten the distance from extreme points.</a:t>
            </a:r>
            <a:endParaRPr i="1"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62"/>
          <p:cNvPicPr preferRelativeResize="0"/>
          <p:nvPr/>
        </p:nvPicPr>
        <p:blipFill>
          <a:blip r:embed="rId3">
            <a:alphaModFix/>
          </a:blip>
          <a:stretch>
            <a:fillRect/>
          </a:stretch>
        </p:blipFill>
        <p:spPr>
          <a:xfrm>
            <a:off x="230625" y="739100"/>
            <a:ext cx="2507800" cy="1705525"/>
          </a:xfrm>
          <a:prstGeom prst="rect">
            <a:avLst/>
          </a:prstGeom>
          <a:noFill/>
          <a:ln>
            <a:noFill/>
          </a:ln>
        </p:spPr>
      </p:pic>
      <p:pic>
        <p:nvPicPr>
          <p:cNvPr id="769" name="Google Shape;769;p62"/>
          <p:cNvPicPr preferRelativeResize="0"/>
          <p:nvPr/>
        </p:nvPicPr>
        <p:blipFill>
          <a:blip r:embed="rId4">
            <a:alphaModFix/>
          </a:blip>
          <a:stretch>
            <a:fillRect/>
          </a:stretch>
        </p:blipFill>
        <p:spPr>
          <a:xfrm>
            <a:off x="3090000" y="719250"/>
            <a:ext cx="2703625" cy="1745225"/>
          </a:xfrm>
          <a:prstGeom prst="rect">
            <a:avLst/>
          </a:prstGeom>
          <a:noFill/>
          <a:ln>
            <a:noFill/>
          </a:ln>
        </p:spPr>
      </p:pic>
      <p:pic>
        <p:nvPicPr>
          <p:cNvPr id="770" name="Google Shape;770;p62"/>
          <p:cNvPicPr preferRelativeResize="0"/>
          <p:nvPr/>
        </p:nvPicPr>
        <p:blipFill>
          <a:blip r:embed="rId5">
            <a:alphaModFix/>
          </a:blip>
          <a:stretch>
            <a:fillRect/>
          </a:stretch>
        </p:blipFill>
        <p:spPr>
          <a:xfrm>
            <a:off x="6082250" y="739100"/>
            <a:ext cx="2569750" cy="1773075"/>
          </a:xfrm>
          <a:prstGeom prst="rect">
            <a:avLst/>
          </a:prstGeom>
          <a:noFill/>
          <a:ln>
            <a:noFill/>
          </a:ln>
        </p:spPr>
      </p:pic>
      <p:pic>
        <p:nvPicPr>
          <p:cNvPr id="771" name="Google Shape;771;p62"/>
          <p:cNvPicPr preferRelativeResize="0"/>
          <p:nvPr/>
        </p:nvPicPr>
        <p:blipFill>
          <a:blip r:embed="rId6">
            <a:alphaModFix/>
          </a:blip>
          <a:stretch>
            <a:fillRect/>
          </a:stretch>
        </p:blipFill>
        <p:spPr>
          <a:xfrm>
            <a:off x="230625" y="2781950"/>
            <a:ext cx="2507800" cy="1765627"/>
          </a:xfrm>
          <a:prstGeom prst="rect">
            <a:avLst/>
          </a:prstGeom>
          <a:noFill/>
          <a:ln>
            <a:noFill/>
          </a:ln>
        </p:spPr>
      </p:pic>
      <p:pic>
        <p:nvPicPr>
          <p:cNvPr id="772" name="Google Shape;772;p62"/>
          <p:cNvPicPr preferRelativeResize="0"/>
          <p:nvPr/>
        </p:nvPicPr>
        <p:blipFill>
          <a:blip r:embed="rId7">
            <a:alphaModFix/>
          </a:blip>
          <a:stretch>
            <a:fillRect/>
          </a:stretch>
        </p:blipFill>
        <p:spPr>
          <a:xfrm>
            <a:off x="3156437" y="2781950"/>
            <a:ext cx="2507800" cy="1751939"/>
          </a:xfrm>
          <a:prstGeom prst="rect">
            <a:avLst/>
          </a:prstGeom>
          <a:noFill/>
          <a:ln>
            <a:noFill/>
          </a:ln>
        </p:spPr>
      </p:pic>
      <p:pic>
        <p:nvPicPr>
          <p:cNvPr id="773" name="Google Shape;773;p62"/>
          <p:cNvPicPr preferRelativeResize="0"/>
          <p:nvPr/>
        </p:nvPicPr>
        <p:blipFill>
          <a:blip r:embed="rId8">
            <a:alphaModFix/>
          </a:blip>
          <a:stretch>
            <a:fillRect/>
          </a:stretch>
        </p:blipFill>
        <p:spPr>
          <a:xfrm>
            <a:off x="6082250" y="2808179"/>
            <a:ext cx="2569750" cy="1713160"/>
          </a:xfrm>
          <a:prstGeom prst="rect">
            <a:avLst/>
          </a:prstGeom>
          <a:noFill/>
          <a:ln>
            <a:noFill/>
          </a:ln>
        </p:spPr>
      </p:pic>
      <p:sp>
        <p:nvSpPr>
          <p:cNvPr id="774" name="Google Shape;774;p62"/>
          <p:cNvSpPr txBox="1"/>
          <p:nvPr/>
        </p:nvSpPr>
        <p:spPr>
          <a:xfrm>
            <a:off x="136898" y="92600"/>
            <a:ext cx="7731600" cy="64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3000">
                <a:solidFill>
                  <a:schemeClr val="lt2"/>
                </a:solidFill>
                <a:latin typeface="Roboto Condensed"/>
                <a:ea typeface="Roboto Condensed"/>
                <a:cs typeface="Roboto Condensed"/>
                <a:sym typeface="Roboto Condensed"/>
              </a:rPr>
              <a:t>1. Plot the scatter diagram(delete outliers)</a:t>
            </a:r>
            <a:endParaRPr b="1" sz="3000">
              <a:solidFill>
                <a:schemeClr val="lt2"/>
              </a:solidFill>
              <a:latin typeface="Roboto Condensed"/>
              <a:ea typeface="Roboto Condensed"/>
              <a:cs typeface="Roboto Condensed"/>
              <a:sym typeface="Roboto Condense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3"/>
          <p:cNvSpPr txBox="1"/>
          <p:nvPr/>
        </p:nvSpPr>
        <p:spPr>
          <a:xfrm>
            <a:off x="136898" y="92600"/>
            <a:ext cx="7731600" cy="64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3000">
                <a:solidFill>
                  <a:schemeClr val="lt2"/>
                </a:solidFill>
                <a:latin typeface="Roboto Condensed"/>
                <a:ea typeface="Roboto Condensed"/>
                <a:cs typeface="Roboto Condensed"/>
                <a:sym typeface="Roboto Condensed"/>
              </a:rPr>
              <a:t>1. Plot the scatter diagram(delete outliers)</a:t>
            </a:r>
            <a:endParaRPr b="1" sz="3000">
              <a:solidFill>
                <a:schemeClr val="lt2"/>
              </a:solidFill>
              <a:latin typeface="Roboto Condensed"/>
              <a:ea typeface="Roboto Condensed"/>
              <a:cs typeface="Roboto Condensed"/>
              <a:sym typeface="Roboto Condensed"/>
            </a:endParaRPr>
          </a:p>
        </p:txBody>
      </p:sp>
      <p:pic>
        <p:nvPicPr>
          <p:cNvPr id="780" name="Google Shape;780;p63"/>
          <p:cNvPicPr preferRelativeResize="0"/>
          <p:nvPr/>
        </p:nvPicPr>
        <p:blipFill>
          <a:blip r:embed="rId3">
            <a:alphaModFix/>
          </a:blip>
          <a:stretch>
            <a:fillRect/>
          </a:stretch>
        </p:blipFill>
        <p:spPr>
          <a:xfrm>
            <a:off x="295825" y="884975"/>
            <a:ext cx="2559500" cy="1790450"/>
          </a:xfrm>
          <a:prstGeom prst="rect">
            <a:avLst/>
          </a:prstGeom>
          <a:noFill/>
          <a:ln>
            <a:noFill/>
          </a:ln>
        </p:spPr>
      </p:pic>
      <p:pic>
        <p:nvPicPr>
          <p:cNvPr id="781" name="Google Shape;781;p63"/>
          <p:cNvPicPr preferRelativeResize="0"/>
          <p:nvPr/>
        </p:nvPicPr>
        <p:blipFill>
          <a:blip r:embed="rId4">
            <a:alphaModFix/>
          </a:blip>
          <a:stretch>
            <a:fillRect/>
          </a:stretch>
        </p:blipFill>
        <p:spPr>
          <a:xfrm>
            <a:off x="3286628" y="884975"/>
            <a:ext cx="2570747" cy="1790450"/>
          </a:xfrm>
          <a:prstGeom prst="rect">
            <a:avLst/>
          </a:prstGeom>
          <a:noFill/>
          <a:ln>
            <a:noFill/>
          </a:ln>
        </p:spPr>
      </p:pic>
      <p:pic>
        <p:nvPicPr>
          <p:cNvPr id="782" name="Google Shape;782;p63"/>
          <p:cNvPicPr preferRelativeResize="0"/>
          <p:nvPr/>
        </p:nvPicPr>
        <p:blipFill>
          <a:blip r:embed="rId5">
            <a:alphaModFix/>
          </a:blip>
          <a:stretch>
            <a:fillRect/>
          </a:stretch>
        </p:blipFill>
        <p:spPr>
          <a:xfrm>
            <a:off x="6206075" y="867600"/>
            <a:ext cx="2661500" cy="1825200"/>
          </a:xfrm>
          <a:prstGeom prst="rect">
            <a:avLst/>
          </a:prstGeom>
          <a:noFill/>
          <a:ln>
            <a:noFill/>
          </a:ln>
        </p:spPr>
      </p:pic>
      <p:pic>
        <p:nvPicPr>
          <p:cNvPr id="783" name="Google Shape;783;p63"/>
          <p:cNvPicPr preferRelativeResize="0"/>
          <p:nvPr/>
        </p:nvPicPr>
        <p:blipFill>
          <a:blip r:embed="rId6">
            <a:alphaModFix/>
          </a:blip>
          <a:stretch>
            <a:fillRect/>
          </a:stretch>
        </p:blipFill>
        <p:spPr>
          <a:xfrm>
            <a:off x="290200" y="3042950"/>
            <a:ext cx="2570750" cy="1762968"/>
          </a:xfrm>
          <a:prstGeom prst="rect">
            <a:avLst/>
          </a:prstGeom>
          <a:noFill/>
          <a:ln>
            <a:noFill/>
          </a:ln>
        </p:spPr>
      </p:pic>
      <p:pic>
        <p:nvPicPr>
          <p:cNvPr id="784" name="Google Shape;784;p63"/>
          <p:cNvPicPr preferRelativeResize="0"/>
          <p:nvPr/>
        </p:nvPicPr>
        <p:blipFill>
          <a:blip r:embed="rId7">
            <a:alphaModFix/>
          </a:blip>
          <a:stretch>
            <a:fillRect/>
          </a:stretch>
        </p:blipFill>
        <p:spPr>
          <a:xfrm>
            <a:off x="3292250" y="2997621"/>
            <a:ext cx="2559500" cy="1853641"/>
          </a:xfrm>
          <a:prstGeom prst="rect">
            <a:avLst/>
          </a:prstGeom>
          <a:noFill/>
          <a:ln>
            <a:noFill/>
          </a:ln>
        </p:spPr>
      </p:pic>
      <p:pic>
        <p:nvPicPr>
          <p:cNvPr id="785" name="Google Shape;785;p63"/>
          <p:cNvPicPr preferRelativeResize="0"/>
          <p:nvPr/>
        </p:nvPicPr>
        <p:blipFill>
          <a:blip r:embed="rId8">
            <a:alphaModFix/>
          </a:blip>
          <a:stretch>
            <a:fillRect/>
          </a:stretch>
        </p:blipFill>
        <p:spPr>
          <a:xfrm>
            <a:off x="6206075" y="3042962"/>
            <a:ext cx="2661500" cy="184588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pic>
        <p:nvPicPr>
          <p:cNvPr id="790" name="Google Shape;790;p64"/>
          <p:cNvPicPr preferRelativeResize="0"/>
          <p:nvPr/>
        </p:nvPicPr>
        <p:blipFill>
          <a:blip r:embed="rId3">
            <a:alphaModFix/>
          </a:blip>
          <a:stretch>
            <a:fillRect/>
          </a:stretch>
        </p:blipFill>
        <p:spPr>
          <a:xfrm>
            <a:off x="439225" y="791275"/>
            <a:ext cx="2435650" cy="1548475"/>
          </a:xfrm>
          <a:prstGeom prst="rect">
            <a:avLst/>
          </a:prstGeom>
          <a:noFill/>
          <a:ln>
            <a:noFill/>
          </a:ln>
        </p:spPr>
      </p:pic>
      <p:sp>
        <p:nvSpPr>
          <p:cNvPr id="791" name="Google Shape;791;p64"/>
          <p:cNvSpPr txBox="1"/>
          <p:nvPr/>
        </p:nvSpPr>
        <p:spPr>
          <a:xfrm>
            <a:off x="2251200" y="144775"/>
            <a:ext cx="4641600" cy="64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3000">
                <a:solidFill>
                  <a:schemeClr val="lt2"/>
                </a:solidFill>
                <a:latin typeface="Roboto Condensed"/>
                <a:ea typeface="Roboto Condensed"/>
                <a:cs typeface="Roboto Condensed"/>
                <a:sym typeface="Roboto Condensed"/>
              </a:rPr>
              <a:t>2&amp;3. Fit the model</a:t>
            </a:r>
            <a:endParaRPr b="1" sz="3000">
              <a:solidFill>
                <a:schemeClr val="lt2"/>
              </a:solidFill>
              <a:latin typeface="Roboto Condensed"/>
              <a:ea typeface="Roboto Condensed"/>
              <a:cs typeface="Roboto Condensed"/>
              <a:sym typeface="Roboto Condensed"/>
            </a:endParaRPr>
          </a:p>
        </p:txBody>
      </p:sp>
      <p:pic>
        <p:nvPicPr>
          <p:cNvPr id="792" name="Google Shape;792;p64"/>
          <p:cNvPicPr preferRelativeResize="0"/>
          <p:nvPr/>
        </p:nvPicPr>
        <p:blipFill>
          <a:blip r:embed="rId4">
            <a:alphaModFix/>
          </a:blip>
          <a:stretch>
            <a:fillRect/>
          </a:stretch>
        </p:blipFill>
        <p:spPr>
          <a:xfrm>
            <a:off x="3245925" y="791275"/>
            <a:ext cx="2652151" cy="1605250"/>
          </a:xfrm>
          <a:prstGeom prst="rect">
            <a:avLst/>
          </a:prstGeom>
          <a:noFill/>
          <a:ln>
            <a:noFill/>
          </a:ln>
        </p:spPr>
      </p:pic>
      <p:pic>
        <p:nvPicPr>
          <p:cNvPr id="793" name="Google Shape;793;p64"/>
          <p:cNvPicPr preferRelativeResize="0"/>
          <p:nvPr/>
        </p:nvPicPr>
        <p:blipFill>
          <a:blip r:embed="rId5">
            <a:alphaModFix/>
          </a:blip>
          <a:stretch>
            <a:fillRect/>
          </a:stretch>
        </p:blipFill>
        <p:spPr>
          <a:xfrm>
            <a:off x="6225677" y="791275"/>
            <a:ext cx="2696475" cy="1711400"/>
          </a:xfrm>
          <a:prstGeom prst="rect">
            <a:avLst/>
          </a:prstGeom>
          <a:noFill/>
          <a:ln>
            <a:noFill/>
          </a:ln>
        </p:spPr>
      </p:pic>
      <p:pic>
        <p:nvPicPr>
          <p:cNvPr id="794" name="Google Shape;794;p64"/>
          <p:cNvPicPr preferRelativeResize="0"/>
          <p:nvPr/>
        </p:nvPicPr>
        <p:blipFill>
          <a:blip r:embed="rId6">
            <a:alphaModFix/>
          </a:blip>
          <a:stretch>
            <a:fillRect/>
          </a:stretch>
        </p:blipFill>
        <p:spPr>
          <a:xfrm>
            <a:off x="330975" y="2757500"/>
            <a:ext cx="2652151" cy="1597209"/>
          </a:xfrm>
          <a:prstGeom prst="rect">
            <a:avLst/>
          </a:prstGeom>
          <a:noFill/>
          <a:ln>
            <a:noFill/>
          </a:ln>
        </p:spPr>
      </p:pic>
      <p:pic>
        <p:nvPicPr>
          <p:cNvPr id="795" name="Google Shape;795;p64"/>
          <p:cNvPicPr preferRelativeResize="0"/>
          <p:nvPr/>
        </p:nvPicPr>
        <p:blipFill>
          <a:blip r:embed="rId7">
            <a:alphaModFix/>
          </a:blip>
          <a:stretch>
            <a:fillRect/>
          </a:stretch>
        </p:blipFill>
        <p:spPr>
          <a:xfrm>
            <a:off x="3245925" y="2757500"/>
            <a:ext cx="2752858" cy="1718200"/>
          </a:xfrm>
          <a:prstGeom prst="rect">
            <a:avLst/>
          </a:prstGeom>
          <a:noFill/>
          <a:ln>
            <a:noFill/>
          </a:ln>
        </p:spPr>
      </p:pic>
      <p:pic>
        <p:nvPicPr>
          <p:cNvPr id="796" name="Google Shape;796;p64"/>
          <p:cNvPicPr preferRelativeResize="0"/>
          <p:nvPr/>
        </p:nvPicPr>
        <p:blipFill>
          <a:blip r:embed="rId8">
            <a:alphaModFix/>
          </a:blip>
          <a:stretch>
            <a:fillRect/>
          </a:stretch>
        </p:blipFill>
        <p:spPr>
          <a:xfrm>
            <a:off x="6225674" y="2788088"/>
            <a:ext cx="2752850" cy="1657012"/>
          </a:xfrm>
          <a:prstGeom prst="rect">
            <a:avLst/>
          </a:prstGeom>
          <a:noFill/>
          <a:ln>
            <a:noFill/>
          </a:ln>
        </p:spPr>
      </p:pic>
      <p:sp>
        <p:nvSpPr>
          <p:cNvPr id="797" name="Google Shape;797;p64"/>
          <p:cNvSpPr txBox="1"/>
          <p:nvPr/>
        </p:nvSpPr>
        <p:spPr>
          <a:xfrm>
            <a:off x="1479825" y="4543675"/>
            <a:ext cx="69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Most of the model pass the F-test &amp; t-test, only Facebook failed .</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65"/>
          <p:cNvSpPr txBox="1"/>
          <p:nvPr/>
        </p:nvSpPr>
        <p:spPr>
          <a:xfrm>
            <a:off x="2251200" y="144775"/>
            <a:ext cx="4641600" cy="64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b="1" lang="en" sz="3000">
                <a:solidFill>
                  <a:schemeClr val="lt2"/>
                </a:solidFill>
                <a:latin typeface="Roboto Condensed"/>
                <a:ea typeface="Roboto Condensed"/>
                <a:cs typeface="Roboto Condensed"/>
                <a:sym typeface="Roboto Condensed"/>
              </a:rPr>
              <a:t>2&amp;3. Fit the model</a:t>
            </a:r>
            <a:endParaRPr b="1" sz="3000">
              <a:solidFill>
                <a:schemeClr val="lt2"/>
              </a:solidFill>
              <a:latin typeface="Roboto Condensed"/>
              <a:ea typeface="Roboto Condensed"/>
              <a:cs typeface="Roboto Condensed"/>
              <a:sym typeface="Roboto Condensed"/>
            </a:endParaRPr>
          </a:p>
        </p:txBody>
      </p:sp>
      <p:pic>
        <p:nvPicPr>
          <p:cNvPr id="803" name="Google Shape;803;p65"/>
          <p:cNvPicPr preferRelativeResize="0"/>
          <p:nvPr/>
        </p:nvPicPr>
        <p:blipFill>
          <a:blip r:embed="rId3">
            <a:alphaModFix/>
          </a:blip>
          <a:stretch>
            <a:fillRect/>
          </a:stretch>
        </p:blipFill>
        <p:spPr>
          <a:xfrm>
            <a:off x="138400" y="858900"/>
            <a:ext cx="2709450" cy="1672950"/>
          </a:xfrm>
          <a:prstGeom prst="rect">
            <a:avLst/>
          </a:prstGeom>
          <a:noFill/>
          <a:ln>
            <a:noFill/>
          </a:ln>
        </p:spPr>
      </p:pic>
      <p:pic>
        <p:nvPicPr>
          <p:cNvPr id="804" name="Google Shape;804;p65"/>
          <p:cNvPicPr preferRelativeResize="0"/>
          <p:nvPr/>
        </p:nvPicPr>
        <p:blipFill>
          <a:blip r:embed="rId4">
            <a:alphaModFix/>
          </a:blip>
          <a:stretch>
            <a:fillRect/>
          </a:stretch>
        </p:blipFill>
        <p:spPr>
          <a:xfrm>
            <a:off x="3186850" y="858900"/>
            <a:ext cx="2709451" cy="1656758"/>
          </a:xfrm>
          <a:prstGeom prst="rect">
            <a:avLst/>
          </a:prstGeom>
          <a:noFill/>
          <a:ln>
            <a:noFill/>
          </a:ln>
        </p:spPr>
      </p:pic>
      <p:pic>
        <p:nvPicPr>
          <p:cNvPr id="805" name="Google Shape;805;p65"/>
          <p:cNvPicPr preferRelativeResize="0"/>
          <p:nvPr/>
        </p:nvPicPr>
        <p:blipFill>
          <a:blip r:embed="rId5">
            <a:alphaModFix/>
          </a:blip>
          <a:stretch>
            <a:fillRect/>
          </a:stretch>
        </p:blipFill>
        <p:spPr>
          <a:xfrm>
            <a:off x="6235300" y="852637"/>
            <a:ext cx="2709450" cy="1685472"/>
          </a:xfrm>
          <a:prstGeom prst="rect">
            <a:avLst/>
          </a:prstGeom>
          <a:noFill/>
          <a:ln>
            <a:noFill/>
          </a:ln>
        </p:spPr>
      </p:pic>
      <p:pic>
        <p:nvPicPr>
          <p:cNvPr id="806" name="Google Shape;806;p65"/>
          <p:cNvPicPr preferRelativeResize="0"/>
          <p:nvPr/>
        </p:nvPicPr>
        <p:blipFill>
          <a:blip r:embed="rId6">
            <a:alphaModFix/>
          </a:blip>
          <a:stretch>
            <a:fillRect/>
          </a:stretch>
        </p:blipFill>
        <p:spPr>
          <a:xfrm>
            <a:off x="138400" y="2809700"/>
            <a:ext cx="2709451" cy="1651132"/>
          </a:xfrm>
          <a:prstGeom prst="rect">
            <a:avLst/>
          </a:prstGeom>
          <a:noFill/>
          <a:ln>
            <a:noFill/>
          </a:ln>
        </p:spPr>
      </p:pic>
      <p:pic>
        <p:nvPicPr>
          <p:cNvPr id="807" name="Google Shape;807;p65"/>
          <p:cNvPicPr preferRelativeResize="0"/>
          <p:nvPr/>
        </p:nvPicPr>
        <p:blipFill>
          <a:blip r:embed="rId7">
            <a:alphaModFix/>
          </a:blip>
          <a:stretch>
            <a:fillRect/>
          </a:stretch>
        </p:blipFill>
        <p:spPr>
          <a:xfrm>
            <a:off x="3186850" y="2809700"/>
            <a:ext cx="2724726" cy="1685450"/>
          </a:xfrm>
          <a:prstGeom prst="rect">
            <a:avLst/>
          </a:prstGeom>
          <a:noFill/>
          <a:ln>
            <a:noFill/>
          </a:ln>
        </p:spPr>
      </p:pic>
      <p:pic>
        <p:nvPicPr>
          <p:cNvPr id="808" name="Google Shape;808;p65"/>
          <p:cNvPicPr preferRelativeResize="0"/>
          <p:nvPr/>
        </p:nvPicPr>
        <p:blipFill>
          <a:blip r:embed="rId8">
            <a:alphaModFix/>
          </a:blip>
          <a:stretch>
            <a:fillRect/>
          </a:stretch>
        </p:blipFill>
        <p:spPr>
          <a:xfrm>
            <a:off x="6195250" y="2792538"/>
            <a:ext cx="2789550" cy="1685450"/>
          </a:xfrm>
          <a:prstGeom prst="rect">
            <a:avLst/>
          </a:prstGeom>
          <a:noFill/>
          <a:ln>
            <a:noFill/>
          </a:ln>
        </p:spPr>
      </p:pic>
      <p:sp>
        <p:nvSpPr>
          <p:cNvPr id="809" name="Google Shape;809;p65"/>
          <p:cNvSpPr txBox="1"/>
          <p:nvPr/>
        </p:nvSpPr>
        <p:spPr>
          <a:xfrm>
            <a:off x="1479825" y="4543675"/>
            <a:ext cx="69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Most of the model pass the F-test &amp; t-test, only Facebook failed .</a:t>
            </a:r>
            <a:endParaRPr b="1"/>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6"/>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4</a:t>
            </a:r>
            <a:r>
              <a:rPr b="1" lang="en" sz="3000">
                <a:solidFill>
                  <a:schemeClr val="lt2"/>
                </a:solidFill>
                <a:latin typeface="Roboto Condensed"/>
                <a:ea typeface="Roboto Condensed"/>
                <a:cs typeface="Roboto Condensed"/>
                <a:sym typeface="Roboto Condensed"/>
              </a:rPr>
              <a:t>. Residual analysis</a:t>
            </a:r>
            <a:endParaRPr/>
          </a:p>
        </p:txBody>
      </p:sp>
      <p:pic>
        <p:nvPicPr>
          <p:cNvPr id="815" name="Google Shape;815;p66"/>
          <p:cNvPicPr preferRelativeResize="0"/>
          <p:nvPr/>
        </p:nvPicPr>
        <p:blipFill>
          <a:blip r:embed="rId3">
            <a:alphaModFix/>
          </a:blip>
          <a:stretch>
            <a:fillRect/>
          </a:stretch>
        </p:blipFill>
        <p:spPr>
          <a:xfrm>
            <a:off x="420500" y="620400"/>
            <a:ext cx="1603825" cy="2105649"/>
          </a:xfrm>
          <a:prstGeom prst="rect">
            <a:avLst/>
          </a:prstGeom>
          <a:noFill/>
          <a:ln>
            <a:noFill/>
          </a:ln>
        </p:spPr>
      </p:pic>
      <p:pic>
        <p:nvPicPr>
          <p:cNvPr id="816" name="Google Shape;816;p66"/>
          <p:cNvPicPr preferRelativeResize="0"/>
          <p:nvPr/>
        </p:nvPicPr>
        <p:blipFill>
          <a:blip r:embed="rId4">
            <a:alphaModFix/>
          </a:blip>
          <a:stretch>
            <a:fillRect/>
          </a:stretch>
        </p:blipFill>
        <p:spPr>
          <a:xfrm>
            <a:off x="4485075" y="2462450"/>
            <a:ext cx="3059175" cy="2006025"/>
          </a:xfrm>
          <a:prstGeom prst="rect">
            <a:avLst/>
          </a:prstGeom>
          <a:noFill/>
          <a:ln>
            <a:noFill/>
          </a:ln>
        </p:spPr>
      </p:pic>
      <p:pic>
        <p:nvPicPr>
          <p:cNvPr id="817" name="Google Shape;817;p66"/>
          <p:cNvPicPr preferRelativeResize="0"/>
          <p:nvPr/>
        </p:nvPicPr>
        <p:blipFill>
          <a:blip r:embed="rId5">
            <a:alphaModFix/>
          </a:blip>
          <a:stretch>
            <a:fillRect/>
          </a:stretch>
        </p:blipFill>
        <p:spPr>
          <a:xfrm>
            <a:off x="420500" y="2874025"/>
            <a:ext cx="3546841" cy="1590862"/>
          </a:xfrm>
          <a:prstGeom prst="rect">
            <a:avLst/>
          </a:prstGeom>
          <a:noFill/>
          <a:ln>
            <a:noFill/>
          </a:ln>
        </p:spPr>
      </p:pic>
      <p:sp>
        <p:nvSpPr>
          <p:cNvPr id="818" name="Google Shape;818;p66"/>
          <p:cNvSpPr txBox="1"/>
          <p:nvPr/>
        </p:nvSpPr>
        <p:spPr>
          <a:xfrm>
            <a:off x="2078075" y="4572400"/>
            <a:ext cx="4288800" cy="4002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Ex: Facebook likes &amp; Average daily visitors</a:t>
            </a:r>
            <a:endParaRPr b="1">
              <a:solidFill>
                <a:schemeClr val="dk1"/>
              </a:solidFill>
            </a:endParaRPr>
          </a:p>
        </p:txBody>
      </p:sp>
      <p:sp>
        <p:nvSpPr>
          <p:cNvPr id="819" name="Google Shape;819;p66"/>
          <p:cNvSpPr txBox="1"/>
          <p:nvPr/>
        </p:nvSpPr>
        <p:spPr>
          <a:xfrm>
            <a:off x="2762725" y="620400"/>
            <a:ext cx="5653200" cy="8313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The data has become closer to normality. However, </a:t>
            </a:r>
            <a:r>
              <a:rPr b="1" lang="en">
                <a:solidFill>
                  <a:schemeClr val="dk1"/>
                </a:solidFill>
              </a:rPr>
              <a:t>the required conditions of the 12 models are still not satisfied.</a:t>
            </a:r>
            <a:endParaRPr b="1">
              <a:solidFill>
                <a:schemeClr val="dk1"/>
              </a:solidFill>
            </a:endParaRPr>
          </a:p>
          <a:p>
            <a:pPr indent="0" lvl="0" marL="0" rtl="0" algn="l">
              <a:spcBef>
                <a:spcPts val="0"/>
              </a:spcBef>
              <a:spcAft>
                <a:spcPts val="0"/>
              </a:spcAft>
              <a:buNone/>
            </a:pPr>
            <a:r>
              <a:rPr lang="en">
                <a:solidFill>
                  <a:schemeClr val="dk1"/>
                </a:solidFill>
              </a:rPr>
              <a:t>The situation got better, but it’s not enough.</a:t>
            </a:r>
            <a:endParaRPr>
              <a:solidFill>
                <a:schemeClr val="dk1"/>
              </a:solidFill>
            </a:endParaRPr>
          </a:p>
        </p:txBody>
      </p:sp>
      <p:sp>
        <p:nvSpPr>
          <p:cNvPr id="820" name="Google Shape;820;p66"/>
          <p:cNvSpPr txBox="1"/>
          <p:nvPr/>
        </p:nvSpPr>
        <p:spPr>
          <a:xfrm>
            <a:off x="2762725" y="1540775"/>
            <a:ext cx="6292200" cy="8313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Some of them pass the runs test and didn’t reject H0.</a:t>
            </a:r>
            <a:endParaRPr>
              <a:solidFill>
                <a:schemeClr val="dk1"/>
              </a:solidFill>
            </a:endParaRPr>
          </a:p>
          <a:p>
            <a:pPr indent="0" lvl="0" marL="0" rtl="0" algn="l">
              <a:spcBef>
                <a:spcPts val="0"/>
              </a:spcBef>
              <a:spcAft>
                <a:spcPts val="0"/>
              </a:spcAft>
              <a:buNone/>
            </a:pPr>
            <a:r>
              <a:rPr lang="en">
                <a:solidFill>
                  <a:schemeClr val="dk1"/>
                </a:solidFill>
              </a:rPr>
              <a:t>They are (Avg_Visitor, Avg_Pageviews) &amp; (Twitter_mentions,</a:t>
            </a:r>
            <a:r>
              <a:rPr lang="en">
                <a:solidFill>
                  <a:schemeClr val="dk1"/>
                </a:solidFill>
              </a:rPr>
              <a:t>LinkedIn_mentions, Pinterest_Pins)</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67"/>
          <p:cNvSpPr txBox="1"/>
          <p:nvPr/>
        </p:nvSpPr>
        <p:spPr>
          <a:xfrm>
            <a:off x="1975827" y="623050"/>
            <a:ext cx="4817100" cy="6156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Among the 12 models, most of them still have many outliers &amp; influential observations after deleting outliers.</a:t>
            </a:r>
            <a:endParaRPr>
              <a:solidFill>
                <a:schemeClr val="dk1"/>
              </a:solidFill>
            </a:endParaRPr>
          </a:p>
        </p:txBody>
      </p:sp>
      <p:sp>
        <p:nvSpPr>
          <p:cNvPr id="826" name="Google Shape;826;p67"/>
          <p:cNvSpPr txBox="1"/>
          <p:nvPr/>
        </p:nvSpPr>
        <p:spPr>
          <a:xfrm>
            <a:off x="2275950" y="4422475"/>
            <a:ext cx="4288800" cy="4002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Ex: LinkedIn_mentions &amp; Average daily pageviews</a:t>
            </a:r>
            <a:endParaRPr b="1">
              <a:solidFill>
                <a:schemeClr val="dk1"/>
              </a:solidFill>
            </a:endParaRPr>
          </a:p>
        </p:txBody>
      </p:sp>
      <p:pic>
        <p:nvPicPr>
          <p:cNvPr id="827" name="Google Shape;827;p67"/>
          <p:cNvPicPr preferRelativeResize="0"/>
          <p:nvPr/>
        </p:nvPicPr>
        <p:blipFill>
          <a:blip r:embed="rId3">
            <a:alphaModFix/>
          </a:blip>
          <a:stretch>
            <a:fillRect/>
          </a:stretch>
        </p:blipFill>
        <p:spPr>
          <a:xfrm>
            <a:off x="1975825" y="1553038"/>
            <a:ext cx="1228725" cy="2143125"/>
          </a:xfrm>
          <a:prstGeom prst="rect">
            <a:avLst/>
          </a:prstGeom>
          <a:noFill/>
          <a:ln>
            <a:noFill/>
          </a:ln>
        </p:spPr>
      </p:pic>
      <p:pic>
        <p:nvPicPr>
          <p:cNvPr id="828" name="Google Shape;828;p67"/>
          <p:cNvPicPr preferRelativeResize="0"/>
          <p:nvPr/>
        </p:nvPicPr>
        <p:blipFill rotWithShape="1">
          <a:blip r:embed="rId4">
            <a:alphaModFix/>
          </a:blip>
          <a:srcRect b="48485" l="0" r="0" t="0"/>
          <a:stretch/>
        </p:blipFill>
        <p:spPr>
          <a:xfrm>
            <a:off x="4217625" y="1462775"/>
            <a:ext cx="1527000" cy="2649600"/>
          </a:xfrm>
          <a:prstGeom prst="rect">
            <a:avLst/>
          </a:prstGeom>
          <a:noFill/>
          <a:ln>
            <a:noFill/>
          </a:ln>
        </p:spPr>
      </p:pic>
      <p:pic>
        <p:nvPicPr>
          <p:cNvPr id="829" name="Google Shape;829;p67"/>
          <p:cNvPicPr preferRelativeResize="0"/>
          <p:nvPr/>
        </p:nvPicPr>
        <p:blipFill rotWithShape="1">
          <a:blip r:embed="rId4">
            <a:alphaModFix/>
          </a:blip>
          <a:srcRect b="0" l="0" r="0" t="51512"/>
          <a:stretch/>
        </p:blipFill>
        <p:spPr>
          <a:xfrm>
            <a:off x="5921550" y="1618450"/>
            <a:ext cx="1527000" cy="24939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68"/>
          <p:cNvSpPr txBox="1"/>
          <p:nvPr/>
        </p:nvSpPr>
        <p:spPr>
          <a:xfrm>
            <a:off x="684923" y="9900"/>
            <a:ext cx="7731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5. Assess the fitted model</a:t>
            </a:r>
            <a:endParaRPr b="1" sz="3000">
              <a:solidFill>
                <a:schemeClr val="lt2"/>
              </a:solidFill>
              <a:latin typeface="Roboto Condensed"/>
              <a:ea typeface="Roboto Condensed"/>
              <a:cs typeface="Roboto Condensed"/>
              <a:sym typeface="Roboto Condensed"/>
            </a:endParaRPr>
          </a:p>
        </p:txBody>
      </p:sp>
      <p:sp>
        <p:nvSpPr>
          <p:cNvPr id="835" name="Google Shape;835;p68"/>
          <p:cNvSpPr txBox="1"/>
          <p:nvPr/>
        </p:nvSpPr>
        <p:spPr>
          <a:xfrm>
            <a:off x="1485450" y="717475"/>
            <a:ext cx="6219900" cy="831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The table of R^2 result seems to have declare our success, but we can not make an accurate conclusion like “Facebook_likes isn’t important”, or “Companies should invest more cash to Pinterest”...,etc. </a:t>
            </a:r>
            <a:endParaRPr/>
          </a:p>
        </p:txBody>
      </p:sp>
      <p:pic>
        <p:nvPicPr>
          <p:cNvPr id="836" name="Google Shape;836;p68"/>
          <p:cNvPicPr preferRelativeResize="0"/>
          <p:nvPr/>
        </p:nvPicPr>
        <p:blipFill>
          <a:blip r:embed="rId3">
            <a:alphaModFix/>
          </a:blip>
          <a:stretch>
            <a:fillRect/>
          </a:stretch>
        </p:blipFill>
        <p:spPr>
          <a:xfrm>
            <a:off x="386225" y="1903225"/>
            <a:ext cx="4677525" cy="2838701"/>
          </a:xfrm>
          <a:prstGeom prst="rect">
            <a:avLst/>
          </a:prstGeom>
          <a:noFill/>
          <a:ln>
            <a:noFill/>
          </a:ln>
        </p:spPr>
      </p:pic>
      <p:sp>
        <p:nvSpPr>
          <p:cNvPr id="837" name="Google Shape;837;p68"/>
          <p:cNvSpPr txBox="1"/>
          <p:nvPr/>
        </p:nvSpPr>
        <p:spPr>
          <a:xfrm>
            <a:off x="5254650" y="1829475"/>
            <a:ext cx="3506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There are two reasons why we shouldn’t just  apply this result :</a:t>
            </a:r>
            <a:endParaRPr/>
          </a:p>
          <a:p>
            <a:pPr indent="-317500" lvl="0" marL="457200" rtl="0" algn="l">
              <a:spcBef>
                <a:spcPts val="0"/>
              </a:spcBef>
              <a:spcAft>
                <a:spcPts val="0"/>
              </a:spcAft>
              <a:buSzPts val="1400"/>
              <a:buChar char="●"/>
            </a:pPr>
            <a:r>
              <a:rPr lang="en"/>
              <a:t>First, as we have stated before, </a:t>
            </a:r>
            <a:endParaRPr/>
          </a:p>
          <a:p>
            <a:pPr indent="0" lvl="0" marL="457200" rtl="0" algn="l">
              <a:spcBef>
                <a:spcPts val="0"/>
              </a:spcBef>
              <a:spcAft>
                <a:spcPts val="0"/>
              </a:spcAft>
              <a:buNone/>
            </a:pPr>
            <a:r>
              <a:rPr lang="en"/>
              <a:t>the data may lead to inappropriate conclusion if too many companies put no emphasis on some of the x-factors and we still use to analyze.</a:t>
            </a:r>
            <a:endParaRPr/>
          </a:p>
          <a:p>
            <a:pPr indent="-317500" lvl="0" marL="457200" rtl="0" algn="l">
              <a:spcBef>
                <a:spcPts val="0"/>
              </a:spcBef>
              <a:spcAft>
                <a:spcPts val="0"/>
              </a:spcAft>
              <a:buSzPts val="1400"/>
              <a:buChar char="●"/>
            </a:pPr>
            <a:r>
              <a:rPr lang="en"/>
              <a:t>Second, some may question why we delete outliers for 10 times, in fact, we tried to do it a few times,  we think 1 or 2 is not enough, and 10 is a suitable number to apply on this large, disperse data.</a:t>
            </a:r>
            <a:endParaRPr/>
          </a:p>
          <a:p>
            <a:pPr indent="0" lvl="0" marL="457200" rtl="0" algn="l">
              <a:spcBef>
                <a:spcPts val="0"/>
              </a:spcBef>
              <a:spcAft>
                <a:spcPts val="0"/>
              </a:spcAft>
              <a:buNone/>
            </a:pPr>
            <a:r>
              <a:t/>
            </a:r>
            <a:endParaRPr/>
          </a:p>
        </p:txBody>
      </p:sp>
      <p:pic>
        <p:nvPicPr>
          <p:cNvPr id="838" name="Google Shape;838;p68"/>
          <p:cNvPicPr preferRelativeResize="0"/>
          <p:nvPr/>
        </p:nvPicPr>
        <p:blipFill>
          <a:blip r:embed="rId4">
            <a:alphaModFix/>
          </a:blip>
          <a:stretch>
            <a:fillRect/>
          </a:stretch>
        </p:blipFill>
        <p:spPr>
          <a:xfrm>
            <a:off x="242800" y="694125"/>
            <a:ext cx="1199551" cy="878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69"/>
          <p:cNvPicPr preferRelativeResize="0"/>
          <p:nvPr/>
        </p:nvPicPr>
        <p:blipFill rotWithShape="1">
          <a:blip r:embed="rId3">
            <a:alphaModFix/>
          </a:blip>
          <a:srcRect b="0" l="0" r="14624" t="0"/>
          <a:stretch/>
        </p:blipFill>
        <p:spPr>
          <a:xfrm>
            <a:off x="655748" y="1791837"/>
            <a:ext cx="5061575" cy="3189849"/>
          </a:xfrm>
          <a:prstGeom prst="rect">
            <a:avLst/>
          </a:prstGeom>
          <a:noFill/>
          <a:ln>
            <a:noFill/>
          </a:ln>
        </p:spPr>
      </p:pic>
      <p:sp>
        <p:nvSpPr>
          <p:cNvPr id="844" name="Google Shape;844;p69"/>
          <p:cNvSpPr txBox="1"/>
          <p:nvPr/>
        </p:nvSpPr>
        <p:spPr>
          <a:xfrm>
            <a:off x="-18150" y="3722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5</a:t>
            </a:r>
            <a:r>
              <a:rPr b="1" lang="en" sz="3000">
                <a:solidFill>
                  <a:schemeClr val="lt2"/>
                </a:solidFill>
                <a:latin typeface="Roboto Condensed"/>
                <a:ea typeface="Roboto Condensed"/>
                <a:cs typeface="Roboto Condensed"/>
                <a:sym typeface="Roboto Condensed"/>
              </a:rPr>
              <a:t>. Assess the fitted model</a:t>
            </a:r>
            <a:endParaRPr/>
          </a:p>
        </p:txBody>
      </p:sp>
      <p:sp>
        <p:nvSpPr>
          <p:cNvPr id="845" name="Google Shape;845;p69"/>
          <p:cNvSpPr txBox="1"/>
          <p:nvPr/>
        </p:nvSpPr>
        <p:spPr>
          <a:xfrm>
            <a:off x="892675" y="552350"/>
            <a:ext cx="7538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Take a</a:t>
            </a:r>
            <a:r>
              <a:rPr lang="en"/>
              <a:t> look at Facebook, it is no longer a nice dataset, the origin upward trend is gone- - -</a:t>
            </a:r>
            <a:endParaRPr/>
          </a:p>
          <a:p>
            <a:pPr indent="0" lvl="0" marL="0" rtl="0" algn="l">
              <a:spcBef>
                <a:spcPts val="0"/>
              </a:spcBef>
              <a:spcAft>
                <a:spcPts val="0"/>
              </a:spcAft>
              <a:buNone/>
            </a:pPr>
            <a:r>
              <a:rPr b="1" lang="en"/>
              <a:t>we might have deleted too much outliers</a:t>
            </a:r>
            <a:r>
              <a:rPr lang="en"/>
              <a:t>. Actually, we can’t precisely determine how many times should we delete outliers, or we just shouldn’t do that. Maybe 5,10 times ?100 times? There is no correct answer, so in this case, we may have to look for the assistance of Multi-Regression.</a:t>
            </a:r>
            <a:endParaRPr/>
          </a:p>
        </p:txBody>
      </p:sp>
      <p:pic>
        <p:nvPicPr>
          <p:cNvPr id="846" name="Google Shape;846;p69"/>
          <p:cNvPicPr preferRelativeResize="0"/>
          <p:nvPr/>
        </p:nvPicPr>
        <p:blipFill>
          <a:blip r:embed="rId4">
            <a:alphaModFix/>
          </a:blip>
          <a:stretch>
            <a:fillRect/>
          </a:stretch>
        </p:blipFill>
        <p:spPr>
          <a:xfrm>
            <a:off x="5767851" y="1769262"/>
            <a:ext cx="2920530" cy="3235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type="title"/>
          </p:nvPr>
        </p:nvSpPr>
        <p:spPr>
          <a:xfrm>
            <a:off x="4208075" y="2787513"/>
            <a:ext cx="4222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82" name="Google Shape;382;p34"/>
          <p:cNvSpPr txBox="1"/>
          <p:nvPr>
            <p:ph idx="2" type="title"/>
          </p:nvPr>
        </p:nvSpPr>
        <p:spPr>
          <a:xfrm>
            <a:off x="5611325" y="1221425"/>
            <a:ext cx="1416000" cy="13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383" name="Google Shape;383;p34"/>
          <p:cNvGrpSpPr/>
          <p:nvPr/>
        </p:nvGrpSpPr>
        <p:grpSpPr>
          <a:xfrm>
            <a:off x="865633" y="768032"/>
            <a:ext cx="3201975" cy="3574043"/>
            <a:chOff x="865633" y="768032"/>
            <a:chExt cx="3201975" cy="3574043"/>
          </a:xfrm>
        </p:grpSpPr>
        <p:grpSp>
          <p:nvGrpSpPr>
            <p:cNvPr id="384" name="Google Shape;384;p34"/>
            <p:cNvGrpSpPr/>
            <p:nvPr/>
          </p:nvGrpSpPr>
          <p:grpSpPr>
            <a:xfrm>
              <a:off x="865633" y="768032"/>
              <a:ext cx="3201975" cy="3309119"/>
              <a:chOff x="865633" y="768032"/>
              <a:chExt cx="3201975" cy="3309119"/>
            </a:xfrm>
          </p:grpSpPr>
          <p:sp>
            <p:nvSpPr>
              <p:cNvPr id="385" name="Google Shape;385;p34"/>
              <p:cNvSpPr/>
              <p:nvPr/>
            </p:nvSpPr>
            <p:spPr>
              <a:xfrm flipH="1">
                <a:off x="1403228" y="3239882"/>
                <a:ext cx="559203" cy="837270"/>
              </a:xfrm>
              <a:custGeom>
                <a:rect b="b" l="l" r="r" t="t"/>
                <a:pathLst>
                  <a:path extrusionOk="0" h="22357" w="14932">
                    <a:moveTo>
                      <a:pt x="14932" y="0"/>
                    </a:moveTo>
                    <a:lnTo>
                      <a:pt x="481" y="577"/>
                    </a:lnTo>
                    <a:lnTo>
                      <a:pt x="42" y="18802"/>
                    </a:lnTo>
                    <a:cubicBezTo>
                      <a:pt x="0" y="20750"/>
                      <a:pt x="1565" y="22357"/>
                      <a:pt x="3528" y="22357"/>
                    </a:cubicBezTo>
                    <a:lnTo>
                      <a:pt x="6999" y="22357"/>
                    </a:lnTo>
                    <a:cubicBezTo>
                      <a:pt x="8619" y="22357"/>
                      <a:pt x="10019" y="21245"/>
                      <a:pt x="10390" y="19667"/>
                    </a:cubicBezTo>
                    <a:lnTo>
                      <a:pt x="14300" y="2732"/>
                    </a:lnTo>
                    <a:lnTo>
                      <a:pt x="14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flipH="1">
                <a:off x="1403228" y="3239882"/>
                <a:ext cx="559203" cy="837270"/>
              </a:xfrm>
              <a:custGeom>
                <a:rect b="b" l="l" r="r" t="t"/>
                <a:pathLst>
                  <a:path extrusionOk="0" h="22357" w="14932">
                    <a:moveTo>
                      <a:pt x="14932" y="0"/>
                    </a:moveTo>
                    <a:lnTo>
                      <a:pt x="481" y="577"/>
                    </a:lnTo>
                    <a:lnTo>
                      <a:pt x="42" y="18802"/>
                    </a:lnTo>
                    <a:cubicBezTo>
                      <a:pt x="0" y="20750"/>
                      <a:pt x="1565" y="22357"/>
                      <a:pt x="3528" y="22357"/>
                    </a:cubicBezTo>
                    <a:lnTo>
                      <a:pt x="3693" y="22357"/>
                    </a:lnTo>
                    <a:cubicBezTo>
                      <a:pt x="3623" y="18487"/>
                      <a:pt x="3816" y="10156"/>
                      <a:pt x="6382" y="7027"/>
                    </a:cubicBezTo>
                    <a:cubicBezTo>
                      <a:pt x="8551" y="4379"/>
                      <a:pt x="12050" y="3226"/>
                      <a:pt x="14300" y="2732"/>
                    </a:cubicBezTo>
                    <a:lnTo>
                      <a:pt x="14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flipH="1">
                <a:off x="1821582" y="3239882"/>
                <a:ext cx="376260" cy="293496"/>
              </a:xfrm>
              <a:custGeom>
                <a:rect b="b" l="l" r="r" t="t"/>
                <a:pathLst>
                  <a:path extrusionOk="0" h="7837" w="10047">
                    <a:moveTo>
                      <a:pt x="1291" y="0"/>
                    </a:moveTo>
                    <a:cubicBezTo>
                      <a:pt x="1291" y="0"/>
                      <a:pt x="1278" y="28"/>
                      <a:pt x="1263" y="97"/>
                    </a:cubicBezTo>
                    <a:cubicBezTo>
                      <a:pt x="1058" y="810"/>
                      <a:pt x="1" y="5545"/>
                      <a:pt x="5312" y="7466"/>
                    </a:cubicBezTo>
                    <a:cubicBezTo>
                      <a:pt x="5697" y="7603"/>
                      <a:pt x="6136" y="7727"/>
                      <a:pt x="6603" y="7837"/>
                    </a:cubicBezTo>
                    <a:lnTo>
                      <a:pt x="10047" y="439"/>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flipH="1">
                <a:off x="978170" y="1449247"/>
                <a:ext cx="2553341" cy="1812243"/>
              </a:xfrm>
              <a:custGeom>
                <a:rect b="b" l="l" r="r" t="t"/>
                <a:pathLst>
                  <a:path extrusionOk="0" h="48391" w="68180">
                    <a:moveTo>
                      <a:pt x="6505" y="0"/>
                    </a:moveTo>
                    <a:lnTo>
                      <a:pt x="1153" y="39869"/>
                    </a:lnTo>
                    <a:lnTo>
                      <a:pt x="370" y="45618"/>
                    </a:lnTo>
                    <a:lnTo>
                      <a:pt x="0" y="48391"/>
                    </a:lnTo>
                    <a:lnTo>
                      <a:pt x="63871" y="48322"/>
                    </a:lnTo>
                    <a:lnTo>
                      <a:pt x="64639" y="48158"/>
                    </a:lnTo>
                    <a:lnTo>
                      <a:pt x="65338" y="47938"/>
                    </a:lnTo>
                    <a:lnTo>
                      <a:pt x="66341" y="41611"/>
                    </a:lnTo>
                    <a:lnTo>
                      <a:pt x="66506" y="40595"/>
                    </a:lnTo>
                    <a:lnTo>
                      <a:pt x="68180" y="30042"/>
                    </a:lnTo>
                    <a:lnTo>
                      <a:pt x="68180" y="30028"/>
                    </a:lnTo>
                    <a:lnTo>
                      <a:pt x="68152" y="30015"/>
                    </a:lnTo>
                    <a:lnTo>
                      <a:pt x="54689" y="23468"/>
                    </a:ln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flipH="1">
                <a:off x="865633" y="2328124"/>
                <a:ext cx="646574" cy="679455"/>
              </a:xfrm>
              <a:custGeom>
                <a:rect b="b" l="l" r="r" t="t"/>
                <a:pathLst>
                  <a:path extrusionOk="0" h="18143" w="17265">
                    <a:moveTo>
                      <a:pt x="769" y="0"/>
                    </a:moveTo>
                    <a:lnTo>
                      <a:pt x="769" y="0"/>
                    </a:lnTo>
                    <a:cubicBezTo>
                      <a:pt x="769" y="0"/>
                      <a:pt x="1263" y="1235"/>
                      <a:pt x="1469" y="3678"/>
                    </a:cubicBezTo>
                    <a:cubicBezTo>
                      <a:pt x="3404" y="4488"/>
                      <a:pt x="4968" y="5120"/>
                      <a:pt x="5998" y="5545"/>
                    </a:cubicBezTo>
                    <a:cubicBezTo>
                      <a:pt x="13766" y="8715"/>
                      <a:pt x="15014" y="9841"/>
                      <a:pt x="14260" y="11171"/>
                    </a:cubicBezTo>
                    <a:cubicBezTo>
                      <a:pt x="14212" y="11255"/>
                      <a:pt x="14049" y="11294"/>
                      <a:pt x="13781" y="11294"/>
                    </a:cubicBezTo>
                    <a:cubicBezTo>
                      <a:pt x="12288" y="11294"/>
                      <a:pt x="7547" y="10057"/>
                      <a:pt x="1482" y="8276"/>
                    </a:cubicBezTo>
                    <a:cubicBezTo>
                      <a:pt x="1373" y="9786"/>
                      <a:pt x="1153" y="11487"/>
                      <a:pt x="769" y="13395"/>
                    </a:cubicBezTo>
                    <a:cubicBezTo>
                      <a:pt x="549" y="14507"/>
                      <a:pt x="317" y="15535"/>
                      <a:pt x="69" y="16455"/>
                    </a:cubicBezTo>
                    <a:cubicBezTo>
                      <a:pt x="55" y="16565"/>
                      <a:pt x="15" y="16661"/>
                      <a:pt x="0" y="16757"/>
                    </a:cubicBezTo>
                    <a:cubicBezTo>
                      <a:pt x="4708" y="17526"/>
                      <a:pt x="8948" y="18116"/>
                      <a:pt x="12421" y="18143"/>
                    </a:cubicBezTo>
                    <a:cubicBezTo>
                      <a:pt x="13779" y="18143"/>
                      <a:pt x="15014" y="18075"/>
                      <a:pt x="16112" y="17883"/>
                    </a:cubicBezTo>
                    <a:lnTo>
                      <a:pt x="16291" y="16798"/>
                    </a:lnTo>
                    <a:lnTo>
                      <a:pt x="16853" y="13257"/>
                    </a:lnTo>
                    <a:cubicBezTo>
                      <a:pt x="17265" y="10691"/>
                      <a:pt x="16236" y="8139"/>
                      <a:pt x="14260" y="6574"/>
                    </a:cubicBezTo>
                    <a:cubicBezTo>
                      <a:pt x="14246" y="6560"/>
                      <a:pt x="14232" y="6560"/>
                      <a:pt x="14232" y="6547"/>
                    </a:cubicBezTo>
                    <a:cubicBezTo>
                      <a:pt x="13821" y="6231"/>
                      <a:pt x="13367" y="5956"/>
                      <a:pt x="12873" y="5723"/>
                    </a:cubicBezTo>
                    <a:lnTo>
                      <a:pt x="7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flipH="1">
                <a:off x="908775" y="2955674"/>
                <a:ext cx="736529" cy="305817"/>
              </a:xfrm>
              <a:custGeom>
                <a:rect b="b" l="l" r="r" t="t"/>
                <a:pathLst>
                  <a:path extrusionOk="0" h="8166" w="19667">
                    <a:moveTo>
                      <a:pt x="3554" y="0"/>
                    </a:moveTo>
                    <a:cubicBezTo>
                      <a:pt x="2923" y="2333"/>
                      <a:pt x="2264" y="4076"/>
                      <a:pt x="1675" y="5338"/>
                    </a:cubicBezTo>
                    <a:cubicBezTo>
                      <a:pt x="727" y="7397"/>
                      <a:pt x="0" y="8166"/>
                      <a:pt x="0" y="8166"/>
                    </a:cubicBezTo>
                    <a:lnTo>
                      <a:pt x="12489" y="8166"/>
                    </a:lnTo>
                    <a:cubicBezTo>
                      <a:pt x="13106" y="8166"/>
                      <a:pt x="13710" y="8083"/>
                      <a:pt x="14273" y="7933"/>
                    </a:cubicBezTo>
                    <a:cubicBezTo>
                      <a:pt x="14520" y="7878"/>
                      <a:pt x="14753" y="7796"/>
                      <a:pt x="14972" y="7713"/>
                    </a:cubicBezTo>
                    <a:cubicBezTo>
                      <a:pt x="17265" y="6862"/>
                      <a:pt x="19007" y="4844"/>
                      <a:pt x="19474" y="2333"/>
                    </a:cubicBezTo>
                    <a:cubicBezTo>
                      <a:pt x="19474" y="2292"/>
                      <a:pt x="19488" y="2237"/>
                      <a:pt x="19488" y="2196"/>
                    </a:cubicBezTo>
                    <a:lnTo>
                      <a:pt x="19666" y="1126"/>
                    </a:lnTo>
                    <a:lnTo>
                      <a:pt x="19666" y="1126"/>
                    </a:lnTo>
                    <a:cubicBezTo>
                      <a:pt x="18568" y="1318"/>
                      <a:pt x="17333" y="1386"/>
                      <a:pt x="15975" y="1386"/>
                    </a:cubicBezTo>
                    <a:cubicBezTo>
                      <a:pt x="12502" y="1359"/>
                      <a:pt x="8262" y="769"/>
                      <a:pt x="3554" y="0"/>
                    </a:cubicBezTo>
                    <a:close/>
                  </a:path>
                </a:pathLst>
              </a:custGeom>
              <a:solidFill>
                <a:srgbClr val="2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flipH="1">
                <a:off x="949896" y="2465865"/>
                <a:ext cx="507298" cy="285257"/>
              </a:xfrm>
              <a:custGeom>
                <a:rect b="b" l="l" r="r" t="t"/>
                <a:pathLst>
                  <a:path extrusionOk="0" h="7617" w="13546">
                    <a:moveTo>
                      <a:pt x="0" y="0"/>
                    </a:moveTo>
                    <a:lnTo>
                      <a:pt x="0" y="0"/>
                    </a:lnTo>
                    <a:cubicBezTo>
                      <a:pt x="96" y="1235"/>
                      <a:pt x="138" y="2772"/>
                      <a:pt x="13" y="4598"/>
                    </a:cubicBezTo>
                    <a:cubicBezTo>
                      <a:pt x="6078" y="6379"/>
                      <a:pt x="10819" y="7616"/>
                      <a:pt x="12312" y="7616"/>
                    </a:cubicBezTo>
                    <a:cubicBezTo>
                      <a:pt x="12580" y="7616"/>
                      <a:pt x="12743" y="7577"/>
                      <a:pt x="12791" y="7493"/>
                    </a:cubicBezTo>
                    <a:cubicBezTo>
                      <a:pt x="13545" y="6163"/>
                      <a:pt x="12297" y="5037"/>
                      <a:pt x="4529" y="1867"/>
                    </a:cubicBezTo>
                    <a:cubicBezTo>
                      <a:pt x="3499" y="1442"/>
                      <a:pt x="1935" y="81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flipH="1">
                <a:off x="1452025" y="1823935"/>
                <a:ext cx="1547584" cy="814163"/>
              </a:xfrm>
              <a:custGeom>
                <a:rect b="b" l="l" r="r" t="t"/>
                <a:pathLst>
                  <a:path extrusionOk="0" h="21740" w="41324">
                    <a:moveTo>
                      <a:pt x="1" y="1"/>
                    </a:moveTo>
                    <a:lnTo>
                      <a:pt x="714" y="8770"/>
                    </a:lnTo>
                    <a:cubicBezTo>
                      <a:pt x="714" y="8770"/>
                      <a:pt x="25431" y="17114"/>
                      <a:pt x="41199" y="21739"/>
                    </a:cubicBezTo>
                    <a:cubicBezTo>
                      <a:pt x="41324" y="19913"/>
                      <a:pt x="41282" y="18376"/>
                      <a:pt x="41186" y="17141"/>
                    </a:cubicBezTo>
                    <a:cubicBezTo>
                      <a:pt x="28533" y="11913"/>
                      <a:pt x="2"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flipH="1">
                <a:off x="916003" y="3043044"/>
                <a:ext cx="729301" cy="218446"/>
              </a:xfrm>
              <a:custGeom>
                <a:rect b="b" l="l" r="r" t="t"/>
                <a:pathLst>
                  <a:path extrusionOk="0" h="5833" w="19474">
                    <a:moveTo>
                      <a:pt x="19474" y="0"/>
                    </a:moveTo>
                    <a:lnTo>
                      <a:pt x="19474" y="0"/>
                    </a:lnTo>
                    <a:cubicBezTo>
                      <a:pt x="17128" y="590"/>
                      <a:pt x="12846" y="1455"/>
                      <a:pt x="5023" y="2621"/>
                    </a:cubicBezTo>
                    <a:cubicBezTo>
                      <a:pt x="3980" y="2786"/>
                      <a:pt x="2855" y="2910"/>
                      <a:pt x="1675" y="3005"/>
                    </a:cubicBezTo>
                    <a:cubicBezTo>
                      <a:pt x="727" y="5064"/>
                      <a:pt x="0" y="5833"/>
                      <a:pt x="0" y="5833"/>
                    </a:cubicBezTo>
                    <a:lnTo>
                      <a:pt x="12489" y="5833"/>
                    </a:lnTo>
                    <a:cubicBezTo>
                      <a:pt x="13106" y="5833"/>
                      <a:pt x="13710" y="5750"/>
                      <a:pt x="14273" y="5600"/>
                    </a:cubicBezTo>
                    <a:cubicBezTo>
                      <a:pt x="14520" y="5545"/>
                      <a:pt x="14753" y="5463"/>
                      <a:pt x="14972" y="5380"/>
                    </a:cubicBezTo>
                    <a:cubicBezTo>
                      <a:pt x="17265" y="4529"/>
                      <a:pt x="19007" y="2511"/>
                      <a:pt x="19474" y="0"/>
                    </a:cubicBezTo>
                    <a:close/>
                  </a:path>
                </a:pathLst>
              </a:custGeom>
              <a:solidFill>
                <a:srgbClr val="2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flipH="1">
                <a:off x="2894187" y="1435054"/>
                <a:ext cx="1173421" cy="1831380"/>
              </a:xfrm>
              <a:custGeom>
                <a:rect b="b" l="l" r="r" t="t"/>
                <a:pathLst>
                  <a:path extrusionOk="0" h="48902" w="31333">
                    <a:moveTo>
                      <a:pt x="18462" y="1"/>
                    </a:moveTo>
                    <a:cubicBezTo>
                      <a:pt x="11443" y="1"/>
                      <a:pt x="4348" y="9526"/>
                      <a:pt x="2238" y="22215"/>
                    </a:cubicBezTo>
                    <a:cubicBezTo>
                      <a:pt x="1" y="35664"/>
                      <a:pt x="4187" y="47562"/>
                      <a:pt x="11611" y="48797"/>
                    </a:cubicBezTo>
                    <a:cubicBezTo>
                      <a:pt x="12030" y="48867"/>
                      <a:pt x="12451" y="48901"/>
                      <a:pt x="12872" y="48901"/>
                    </a:cubicBezTo>
                    <a:cubicBezTo>
                      <a:pt x="19889" y="48901"/>
                      <a:pt x="26971" y="39377"/>
                      <a:pt x="29082" y="26688"/>
                    </a:cubicBezTo>
                    <a:cubicBezTo>
                      <a:pt x="31333" y="13239"/>
                      <a:pt x="27133" y="1340"/>
                      <a:pt x="19722" y="105"/>
                    </a:cubicBezTo>
                    <a:cubicBezTo>
                      <a:pt x="19303" y="35"/>
                      <a:pt x="18883" y="1"/>
                      <a:pt x="18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flipH="1">
                <a:off x="3072000" y="1550437"/>
                <a:ext cx="877379" cy="1590801"/>
              </a:xfrm>
              <a:custGeom>
                <a:rect b="b" l="l" r="r" t="t"/>
                <a:pathLst>
                  <a:path extrusionOk="0" h="42478" w="23428">
                    <a:moveTo>
                      <a:pt x="14245" y="1"/>
                    </a:moveTo>
                    <a:cubicBezTo>
                      <a:pt x="11560" y="1"/>
                      <a:pt x="8851" y="1778"/>
                      <a:pt x="6533" y="4792"/>
                    </a:cubicBezTo>
                    <a:cubicBezTo>
                      <a:pt x="4928" y="6850"/>
                      <a:pt x="3514" y="9499"/>
                      <a:pt x="2416" y="12546"/>
                    </a:cubicBezTo>
                    <a:cubicBezTo>
                      <a:pt x="1661" y="14660"/>
                      <a:pt x="1058" y="16965"/>
                      <a:pt x="646" y="19394"/>
                    </a:cubicBezTo>
                    <a:cubicBezTo>
                      <a:pt x="152" y="22386"/>
                      <a:pt x="0" y="25282"/>
                      <a:pt x="152" y="27957"/>
                    </a:cubicBezTo>
                    <a:cubicBezTo>
                      <a:pt x="426" y="32638"/>
                      <a:pt x="1634" y="36645"/>
                      <a:pt x="3541" y="39253"/>
                    </a:cubicBezTo>
                    <a:cubicBezTo>
                      <a:pt x="4804" y="40982"/>
                      <a:pt x="6382" y="42093"/>
                      <a:pt x="8194" y="42395"/>
                    </a:cubicBezTo>
                    <a:cubicBezTo>
                      <a:pt x="8524" y="42450"/>
                      <a:pt x="8855" y="42477"/>
                      <a:pt x="9186" y="42477"/>
                    </a:cubicBezTo>
                    <a:cubicBezTo>
                      <a:pt x="12798" y="42477"/>
                      <a:pt x="16457" y="39253"/>
                      <a:pt x="19159" y="34175"/>
                    </a:cubicBezTo>
                    <a:lnTo>
                      <a:pt x="19159" y="34161"/>
                    </a:lnTo>
                    <a:cubicBezTo>
                      <a:pt x="20805" y="31059"/>
                      <a:pt x="22096" y="27271"/>
                      <a:pt x="22796" y="23086"/>
                    </a:cubicBezTo>
                    <a:cubicBezTo>
                      <a:pt x="23276" y="20190"/>
                      <a:pt x="23427" y="17377"/>
                      <a:pt x="23290" y="14769"/>
                    </a:cubicBezTo>
                    <a:cubicBezTo>
                      <a:pt x="23290" y="14660"/>
                      <a:pt x="23290" y="14550"/>
                      <a:pt x="23276" y="14440"/>
                    </a:cubicBezTo>
                    <a:cubicBezTo>
                      <a:pt x="22796" y="6700"/>
                      <a:pt x="19777" y="839"/>
                      <a:pt x="15248" y="85"/>
                    </a:cubicBezTo>
                    <a:cubicBezTo>
                      <a:pt x="14914" y="29"/>
                      <a:pt x="14580" y="1"/>
                      <a:pt x="14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flipH="1">
                <a:off x="3072000" y="2039272"/>
                <a:ext cx="625003" cy="790495"/>
              </a:xfrm>
              <a:custGeom>
                <a:rect b="b" l="l" r="r" t="t"/>
                <a:pathLst>
                  <a:path extrusionOk="0" h="21108" w="16689">
                    <a:moveTo>
                      <a:pt x="2511" y="0"/>
                    </a:moveTo>
                    <a:lnTo>
                      <a:pt x="0" y="15138"/>
                    </a:lnTo>
                    <a:lnTo>
                      <a:pt x="6793" y="18404"/>
                    </a:lnTo>
                    <a:lnTo>
                      <a:pt x="12420" y="21108"/>
                    </a:lnTo>
                    <a:cubicBezTo>
                      <a:pt x="14066" y="18006"/>
                      <a:pt x="15357" y="14218"/>
                      <a:pt x="16057" y="10033"/>
                    </a:cubicBezTo>
                    <a:cubicBezTo>
                      <a:pt x="16537" y="7137"/>
                      <a:pt x="16688" y="4324"/>
                      <a:pt x="16551" y="1716"/>
                    </a:cubicBezTo>
                    <a:cubicBezTo>
                      <a:pt x="16551" y="1607"/>
                      <a:pt x="16551" y="1497"/>
                      <a:pt x="16537" y="1387"/>
                    </a:cubicBezTo>
                    <a:lnTo>
                      <a:pt x="7863" y="522"/>
                    </a:lnTo>
                    <a:lnTo>
                      <a:pt x="2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flipH="1">
                <a:off x="3490916" y="2038336"/>
                <a:ext cx="308888" cy="568791"/>
              </a:xfrm>
              <a:custGeom>
                <a:rect b="b" l="l" r="r" t="t"/>
                <a:pathLst>
                  <a:path extrusionOk="0" h="15188" w="8248">
                    <a:moveTo>
                      <a:pt x="4967" y="1"/>
                    </a:moveTo>
                    <a:cubicBezTo>
                      <a:pt x="4341" y="1"/>
                      <a:pt x="3694" y="340"/>
                      <a:pt x="3088" y="959"/>
                    </a:cubicBezTo>
                    <a:cubicBezTo>
                      <a:pt x="1907" y="2153"/>
                      <a:pt x="892" y="4362"/>
                      <a:pt x="453" y="6997"/>
                    </a:cubicBezTo>
                    <a:cubicBezTo>
                      <a:pt x="0" y="9729"/>
                      <a:pt x="275" y="12240"/>
                      <a:pt x="1071" y="13736"/>
                    </a:cubicBezTo>
                    <a:cubicBezTo>
                      <a:pt x="1496" y="14532"/>
                      <a:pt x="2059" y="15053"/>
                      <a:pt x="2745" y="15163"/>
                    </a:cubicBezTo>
                    <a:cubicBezTo>
                      <a:pt x="2840" y="15179"/>
                      <a:pt x="2936" y="15187"/>
                      <a:pt x="3031" y="15187"/>
                    </a:cubicBezTo>
                    <a:cubicBezTo>
                      <a:pt x="4912" y="15187"/>
                      <a:pt x="6896" y="12161"/>
                      <a:pt x="7549" y="8177"/>
                    </a:cubicBezTo>
                    <a:cubicBezTo>
                      <a:pt x="8248" y="4005"/>
                      <a:pt x="7232" y="342"/>
                      <a:pt x="5256" y="25"/>
                    </a:cubicBezTo>
                    <a:cubicBezTo>
                      <a:pt x="5161" y="9"/>
                      <a:pt x="5064" y="1"/>
                      <a:pt x="4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4"/>
              <p:cNvSpPr/>
              <p:nvPr/>
            </p:nvSpPr>
            <p:spPr>
              <a:xfrm flipH="1">
                <a:off x="1898654" y="2272099"/>
                <a:ext cx="163994" cy="170697"/>
              </a:xfrm>
              <a:custGeom>
                <a:rect b="b" l="l" r="r" t="t"/>
                <a:pathLst>
                  <a:path extrusionOk="0" h="4558" w="4379">
                    <a:moveTo>
                      <a:pt x="2621" y="1"/>
                    </a:moveTo>
                    <a:lnTo>
                      <a:pt x="1" y="1496"/>
                    </a:lnTo>
                    <a:lnTo>
                      <a:pt x="2429" y="4557"/>
                    </a:lnTo>
                    <a:lnTo>
                      <a:pt x="4378" y="3020"/>
                    </a:lnTo>
                    <a:lnTo>
                      <a:pt x="2621" y="1"/>
                    </a:ln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flipH="1">
                <a:off x="1853452" y="2385198"/>
                <a:ext cx="151635" cy="225599"/>
              </a:xfrm>
              <a:custGeom>
                <a:rect b="b" l="l" r="r" t="t"/>
                <a:pathLst>
                  <a:path extrusionOk="0" h="6024" w="4049">
                    <a:moveTo>
                      <a:pt x="2841" y="0"/>
                    </a:moveTo>
                    <a:lnTo>
                      <a:pt x="892" y="1537"/>
                    </a:lnTo>
                    <a:lnTo>
                      <a:pt x="1" y="5435"/>
                    </a:lnTo>
                    <a:cubicBezTo>
                      <a:pt x="1" y="5435"/>
                      <a:pt x="43" y="6023"/>
                      <a:pt x="741" y="6023"/>
                    </a:cubicBezTo>
                    <a:cubicBezTo>
                      <a:pt x="928" y="6023"/>
                      <a:pt x="1162" y="5981"/>
                      <a:pt x="1456" y="5874"/>
                    </a:cubicBezTo>
                    <a:cubicBezTo>
                      <a:pt x="2855" y="5365"/>
                      <a:pt x="3047" y="3678"/>
                      <a:pt x="3432" y="3019"/>
                    </a:cubicBezTo>
                    <a:cubicBezTo>
                      <a:pt x="3802" y="2361"/>
                      <a:pt x="4049" y="1303"/>
                      <a:pt x="4049" y="1303"/>
                    </a:cubicBez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flipH="1">
                <a:off x="1784581" y="1612192"/>
                <a:ext cx="535572" cy="773005"/>
              </a:xfrm>
              <a:custGeom>
                <a:rect b="b" l="l" r="r" t="t"/>
                <a:pathLst>
                  <a:path extrusionOk="0" h="20641" w="14301">
                    <a:moveTo>
                      <a:pt x="13245" y="0"/>
                    </a:moveTo>
                    <a:lnTo>
                      <a:pt x="11529" y="508"/>
                    </a:lnTo>
                    <a:lnTo>
                      <a:pt x="5765" y="2251"/>
                    </a:lnTo>
                    <a:lnTo>
                      <a:pt x="5819" y="3884"/>
                    </a:lnTo>
                    <a:cubicBezTo>
                      <a:pt x="5819" y="3884"/>
                      <a:pt x="1" y="8839"/>
                      <a:pt x="769" y="11596"/>
                    </a:cubicBezTo>
                    <a:cubicBezTo>
                      <a:pt x="1552" y="14369"/>
                      <a:pt x="6657" y="20641"/>
                      <a:pt x="6657" y="20641"/>
                    </a:cubicBezTo>
                    <a:lnTo>
                      <a:pt x="7905" y="19831"/>
                    </a:lnTo>
                    <a:lnTo>
                      <a:pt x="10692" y="18006"/>
                    </a:lnTo>
                    <a:cubicBezTo>
                      <a:pt x="10692" y="18006"/>
                      <a:pt x="10156" y="16125"/>
                      <a:pt x="9539" y="14753"/>
                    </a:cubicBezTo>
                    <a:cubicBezTo>
                      <a:pt x="8400" y="12283"/>
                      <a:pt x="6877" y="10485"/>
                      <a:pt x="6877" y="10485"/>
                    </a:cubicBezTo>
                    <a:cubicBezTo>
                      <a:pt x="6877" y="10485"/>
                      <a:pt x="10623" y="8262"/>
                      <a:pt x="12462" y="6066"/>
                    </a:cubicBezTo>
                    <a:cubicBezTo>
                      <a:pt x="14301" y="3884"/>
                      <a:pt x="13245" y="1"/>
                      <a:pt x="13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flipH="1">
                <a:off x="2093431" y="1642002"/>
                <a:ext cx="376784" cy="303757"/>
              </a:xfrm>
              <a:custGeom>
                <a:rect b="b" l="l" r="r" t="t"/>
                <a:pathLst>
                  <a:path extrusionOk="0" h="8111" w="10061">
                    <a:moveTo>
                      <a:pt x="7617" y="0"/>
                    </a:moveTo>
                    <a:cubicBezTo>
                      <a:pt x="7617" y="0"/>
                      <a:pt x="2155" y="2813"/>
                      <a:pt x="0" y="5476"/>
                    </a:cubicBezTo>
                    <a:lnTo>
                      <a:pt x="5407" y="8111"/>
                    </a:lnTo>
                    <a:lnTo>
                      <a:pt x="10060" y="3047"/>
                    </a:lnTo>
                    <a:lnTo>
                      <a:pt x="10060" y="1359"/>
                    </a:lnTo>
                    <a:lnTo>
                      <a:pt x="76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flipH="1">
                <a:off x="1840569" y="2426805"/>
                <a:ext cx="157852" cy="196425"/>
              </a:xfrm>
              <a:custGeom>
                <a:rect b="b" l="l" r="r" t="t"/>
                <a:pathLst>
                  <a:path extrusionOk="0" h="5245" w="4215">
                    <a:moveTo>
                      <a:pt x="3693" y="0"/>
                    </a:moveTo>
                    <a:cubicBezTo>
                      <a:pt x="3693" y="0"/>
                      <a:pt x="3541" y="1180"/>
                      <a:pt x="2869" y="2470"/>
                    </a:cubicBezTo>
                    <a:cubicBezTo>
                      <a:pt x="2324" y="3539"/>
                      <a:pt x="1487" y="4899"/>
                      <a:pt x="576" y="4899"/>
                    </a:cubicBezTo>
                    <a:cubicBezTo>
                      <a:pt x="387" y="4899"/>
                      <a:pt x="194" y="4840"/>
                      <a:pt x="1" y="4708"/>
                    </a:cubicBezTo>
                    <a:lnTo>
                      <a:pt x="1" y="4708"/>
                    </a:lnTo>
                    <a:cubicBezTo>
                      <a:pt x="1" y="4708"/>
                      <a:pt x="344" y="5229"/>
                      <a:pt x="797" y="5243"/>
                    </a:cubicBezTo>
                    <a:cubicBezTo>
                      <a:pt x="829" y="5244"/>
                      <a:pt x="862" y="5244"/>
                      <a:pt x="895" y="5244"/>
                    </a:cubicBezTo>
                    <a:cubicBezTo>
                      <a:pt x="1342" y="5244"/>
                      <a:pt x="1870" y="5138"/>
                      <a:pt x="2458" y="4474"/>
                    </a:cubicBezTo>
                    <a:cubicBezTo>
                      <a:pt x="3075" y="3747"/>
                      <a:pt x="3556" y="2320"/>
                      <a:pt x="3556" y="2320"/>
                    </a:cubicBezTo>
                    <a:cubicBezTo>
                      <a:pt x="3556" y="2320"/>
                      <a:pt x="4145" y="961"/>
                      <a:pt x="4187" y="659"/>
                    </a:cubicBezTo>
                    <a:cubicBezTo>
                      <a:pt x="4214" y="344"/>
                      <a:pt x="3693" y="0"/>
                      <a:pt x="36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flipH="1">
                <a:off x="1938239" y="2303444"/>
                <a:ext cx="97183" cy="81753"/>
              </a:xfrm>
              <a:custGeom>
                <a:rect b="b" l="l" r="r" t="t"/>
                <a:pathLst>
                  <a:path extrusionOk="0" h="2183" w="2595">
                    <a:moveTo>
                      <a:pt x="2388" y="0"/>
                    </a:moveTo>
                    <a:lnTo>
                      <a:pt x="1" y="1565"/>
                    </a:lnTo>
                    <a:lnTo>
                      <a:pt x="495" y="2183"/>
                    </a:lnTo>
                    <a:lnTo>
                      <a:pt x="2595" y="371"/>
                    </a:lnTo>
                    <a:lnTo>
                      <a:pt x="2388" y="0"/>
                    </a:lnTo>
                    <a:close/>
                  </a:path>
                </a:pathLst>
              </a:custGeom>
              <a:solidFill>
                <a:srgbClr val="E2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flipH="1">
                <a:off x="2181851" y="980523"/>
                <a:ext cx="424571" cy="400453"/>
              </a:xfrm>
              <a:custGeom>
                <a:rect b="b" l="l" r="r" t="t"/>
                <a:pathLst>
                  <a:path extrusionOk="0" h="10693" w="11337">
                    <a:moveTo>
                      <a:pt x="2334" y="0"/>
                    </a:moveTo>
                    <a:lnTo>
                      <a:pt x="1" y="83"/>
                    </a:lnTo>
                    <a:lnTo>
                      <a:pt x="605" y="1263"/>
                    </a:lnTo>
                    <a:lnTo>
                      <a:pt x="3267" y="9429"/>
                    </a:lnTo>
                    <a:cubicBezTo>
                      <a:pt x="3544" y="10201"/>
                      <a:pt x="4275" y="10692"/>
                      <a:pt x="5063" y="10692"/>
                    </a:cubicBezTo>
                    <a:cubicBezTo>
                      <a:pt x="5213" y="10692"/>
                      <a:pt x="5366" y="10674"/>
                      <a:pt x="5518" y="10637"/>
                    </a:cubicBezTo>
                    <a:lnTo>
                      <a:pt x="11337" y="9182"/>
                    </a:lnTo>
                    <a:lnTo>
                      <a:pt x="11076" y="4681"/>
                    </a:lnTo>
                    <a:lnTo>
                      <a:pt x="5641" y="6822"/>
                    </a:lnTo>
                    <a:lnTo>
                      <a:pt x="2457" y="975"/>
                    </a:lnTo>
                    <a:lnTo>
                      <a:pt x="2334" y="0"/>
                    </a:ln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flipH="1">
                <a:off x="2249186" y="898807"/>
                <a:ext cx="231815" cy="81753"/>
              </a:xfrm>
              <a:custGeom>
                <a:rect b="b" l="l" r="r" t="t"/>
                <a:pathLst>
                  <a:path extrusionOk="0" h="2183" w="6190">
                    <a:moveTo>
                      <a:pt x="138" y="1"/>
                    </a:moveTo>
                    <a:lnTo>
                      <a:pt x="1" y="2182"/>
                    </a:lnTo>
                    <a:lnTo>
                      <a:pt x="1" y="2182"/>
                    </a:lnTo>
                    <a:lnTo>
                      <a:pt x="5860" y="2005"/>
                    </a:lnTo>
                    <a:cubicBezTo>
                      <a:pt x="5997" y="1990"/>
                      <a:pt x="6121" y="1880"/>
                      <a:pt x="6135" y="1730"/>
                    </a:cubicBezTo>
                    <a:lnTo>
                      <a:pt x="6176" y="934"/>
                    </a:lnTo>
                    <a:cubicBezTo>
                      <a:pt x="6189" y="783"/>
                      <a:pt x="6080" y="645"/>
                      <a:pt x="5929" y="632"/>
                    </a:cubicBezTo>
                    <a:lnTo>
                      <a:pt x="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4"/>
              <p:cNvSpPr/>
              <p:nvPr/>
            </p:nvSpPr>
            <p:spPr>
              <a:xfrm flipH="1">
                <a:off x="2016884" y="830124"/>
                <a:ext cx="187100" cy="305143"/>
              </a:xfrm>
              <a:custGeom>
                <a:rect b="b" l="l" r="r" t="t"/>
                <a:pathLst>
                  <a:path extrusionOk="0" h="8148" w="4996">
                    <a:moveTo>
                      <a:pt x="2247" y="1"/>
                    </a:moveTo>
                    <a:cubicBezTo>
                      <a:pt x="808" y="1"/>
                      <a:pt x="217" y="1325"/>
                      <a:pt x="192" y="1985"/>
                    </a:cubicBezTo>
                    <a:cubicBezTo>
                      <a:pt x="192" y="1985"/>
                      <a:pt x="0" y="4016"/>
                      <a:pt x="604" y="5334"/>
                    </a:cubicBezTo>
                    <a:cubicBezTo>
                      <a:pt x="1160" y="6575"/>
                      <a:pt x="2288" y="6611"/>
                      <a:pt x="2418" y="6611"/>
                    </a:cubicBezTo>
                    <a:cubicBezTo>
                      <a:pt x="2426" y="6611"/>
                      <a:pt x="2430" y="6611"/>
                      <a:pt x="2430" y="6611"/>
                    </a:cubicBezTo>
                    <a:lnTo>
                      <a:pt x="2732" y="8148"/>
                    </a:lnTo>
                    <a:lnTo>
                      <a:pt x="4694" y="7283"/>
                    </a:lnTo>
                    <a:lnTo>
                      <a:pt x="4433" y="5910"/>
                    </a:lnTo>
                    <a:cubicBezTo>
                      <a:pt x="4433" y="5910"/>
                      <a:pt x="4681" y="5087"/>
                      <a:pt x="4831" y="4401"/>
                    </a:cubicBezTo>
                    <a:cubicBezTo>
                      <a:pt x="4996" y="3714"/>
                      <a:pt x="4873" y="2644"/>
                      <a:pt x="4873" y="2644"/>
                    </a:cubicBezTo>
                    <a:cubicBezTo>
                      <a:pt x="4873" y="2644"/>
                      <a:pt x="4653" y="462"/>
                      <a:pt x="2814" y="64"/>
                    </a:cubicBezTo>
                    <a:cubicBezTo>
                      <a:pt x="2612" y="21"/>
                      <a:pt x="2423" y="1"/>
                      <a:pt x="2247" y="1"/>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flipH="1">
                <a:off x="1863713" y="768032"/>
                <a:ext cx="372141" cy="340608"/>
              </a:xfrm>
              <a:custGeom>
                <a:rect b="b" l="l" r="r" t="t"/>
                <a:pathLst>
                  <a:path extrusionOk="0" h="9095" w="9937">
                    <a:moveTo>
                      <a:pt x="4785" y="0"/>
                    </a:moveTo>
                    <a:cubicBezTo>
                      <a:pt x="4082" y="0"/>
                      <a:pt x="3490" y="200"/>
                      <a:pt x="3253" y="322"/>
                    </a:cubicBezTo>
                    <a:cubicBezTo>
                      <a:pt x="3253" y="322"/>
                      <a:pt x="1414" y="336"/>
                      <a:pt x="714" y="2258"/>
                    </a:cubicBezTo>
                    <a:cubicBezTo>
                      <a:pt x="0" y="4165"/>
                      <a:pt x="385" y="6073"/>
                      <a:pt x="467" y="7198"/>
                    </a:cubicBezTo>
                    <a:cubicBezTo>
                      <a:pt x="549" y="8337"/>
                      <a:pt x="207" y="8900"/>
                      <a:pt x="207" y="8900"/>
                    </a:cubicBezTo>
                    <a:cubicBezTo>
                      <a:pt x="207" y="8900"/>
                      <a:pt x="438" y="9061"/>
                      <a:pt x="805" y="9061"/>
                    </a:cubicBezTo>
                    <a:cubicBezTo>
                      <a:pt x="974" y="9061"/>
                      <a:pt x="1171" y="9027"/>
                      <a:pt x="1387" y="8927"/>
                    </a:cubicBezTo>
                    <a:cubicBezTo>
                      <a:pt x="1387" y="8927"/>
                      <a:pt x="1626" y="9095"/>
                      <a:pt x="2238" y="9095"/>
                    </a:cubicBezTo>
                    <a:cubicBezTo>
                      <a:pt x="2282" y="9095"/>
                      <a:pt x="2327" y="9094"/>
                      <a:pt x="2375" y="9092"/>
                    </a:cubicBezTo>
                    <a:cubicBezTo>
                      <a:pt x="3102" y="9050"/>
                      <a:pt x="3391" y="8858"/>
                      <a:pt x="3391" y="8858"/>
                    </a:cubicBezTo>
                    <a:lnTo>
                      <a:pt x="3281" y="8269"/>
                    </a:lnTo>
                    <a:cubicBezTo>
                      <a:pt x="3281" y="8269"/>
                      <a:pt x="1675" y="8022"/>
                      <a:pt x="1345" y="6594"/>
                    </a:cubicBezTo>
                    <a:cubicBezTo>
                      <a:pt x="1030" y="5167"/>
                      <a:pt x="1359" y="3411"/>
                      <a:pt x="1620" y="2724"/>
                    </a:cubicBezTo>
                    <a:cubicBezTo>
                      <a:pt x="1842" y="2157"/>
                      <a:pt x="2253" y="2103"/>
                      <a:pt x="2402" y="2103"/>
                    </a:cubicBezTo>
                    <a:cubicBezTo>
                      <a:pt x="2437" y="2103"/>
                      <a:pt x="2457" y="2106"/>
                      <a:pt x="2457" y="2106"/>
                    </a:cubicBezTo>
                    <a:cubicBezTo>
                      <a:pt x="2457" y="2106"/>
                      <a:pt x="3089" y="3643"/>
                      <a:pt x="5298" y="4165"/>
                    </a:cubicBezTo>
                    <a:cubicBezTo>
                      <a:pt x="5298" y="4165"/>
                      <a:pt x="4763" y="6567"/>
                      <a:pt x="5078" y="7678"/>
                    </a:cubicBezTo>
                    <a:cubicBezTo>
                      <a:pt x="5306" y="8490"/>
                      <a:pt x="5777" y="8630"/>
                      <a:pt x="6114" y="8630"/>
                    </a:cubicBezTo>
                    <a:cubicBezTo>
                      <a:pt x="6244" y="8630"/>
                      <a:pt x="6354" y="8609"/>
                      <a:pt x="6423" y="8598"/>
                    </a:cubicBezTo>
                    <a:cubicBezTo>
                      <a:pt x="6423" y="8598"/>
                      <a:pt x="6856" y="8756"/>
                      <a:pt x="7280" y="8756"/>
                    </a:cubicBezTo>
                    <a:cubicBezTo>
                      <a:pt x="7455" y="8756"/>
                      <a:pt x="7628" y="8729"/>
                      <a:pt x="7768" y="8653"/>
                    </a:cubicBezTo>
                    <a:cubicBezTo>
                      <a:pt x="8249" y="8406"/>
                      <a:pt x="8551" y="8254"/>
                      <a:pt x="8551" y="8254"/>
                    </a:cubicBezTo>
                    <a:cubicBezTo>
                      <a:pt x="8551" y="8254"/>
                      <a:pt x="8666" y="8288"/>
                      <a:pt x="8843" y="8288"/>
                    </a:cubicBezTo>
                    <a:cubicBezTo>
                      <a:pt x="9121" y="8288"/>
                      <a:pt x="9551" y="8206"/>
                      <a:pt x="9936" y="7788"/>
                    </a:cubicBezTo>
                    <a:cubicBezTo>
                      <a:pt x="9936" y="7788"/>
                      <a:pt x="8564" y="5455"/>
                      <a:pt x="8304" y="4000"/>
                    </a:cubicBezTo>
                    <a:cubicBezTo>
                      <a:pt x="8057" y="2545"/>
                      <a:pt x="7865" y="1379"/>
                      <a:pt x="6547" y="514"/>
                    </a:cubicBezTo>
                    <a:cubicBezTo>
                      <a:pt x="5970" y="126"/>
                      <a:pt x="5342" y="0"/>
                      <a:pt x="4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flipH="1">
                <a:off x="2181851" y="930677"/>
                <a:ext cx="79169" cy="37038"/>
              </a:xfrm>
              <a:custGeom>
                <a:rect b="b" l="l" r="r" t="t"/>
                <a:pathLst>
                  <a:path extrusionOk="0" h="989" w="2114">
                    <a:moveTo>
                      <a:pt x="83" y="1"/>
                    </a:moveTo>
                    <a:lnTo>
                      <a:pt x="0" y="989"/>
                    </a:lnTo>
                    <a:lnTo>
                      <a:pt x="0" y="989"/>
                    </a:lnTo>
                    <a:lnTo>
                      <a:pt x="1880" y="920"/>
                    </a:lnTo>
                    <a:cubicBezTo>
                      <a:pt x="1990" y="920"/>
                      <a:pt x="2086" y="837"/>
                      <a:pt x="2086" y="728"/>
                    </a:cubicBezTo>
                    <a:lnTo>
                      <a:pt x="2114" y="412"/>
                    </a:lnTo>
                    <a:cubicBezTo>
                      <a:pt x="2114" y="288"/>
                      <a:pt x="2031" y="193"/>
                      <a:pt x="1922" y="179"/>
                    </a:cubicBezTo>
                    <a:lnTo>
                      <a:pt x="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flipH="1">
                <a:off x="1824128" y="1098715"/>
                <a:ext cx="414272" cy="608488"/>
              </a:xfrm>
              <a:custGeom>
                <a:rect b="b" l="l" r="r" t="t"/>
                <a:pathLst>
                  <a:path extrusionOk="0" h="16248" w="11062">
                    <a:moveTo>
                      <a:pt x="5600" y="1"/>
                    </a:moveTo>
                    <a:lnTo>
                      <a:pt x="3651" y="976"/>
                    </a:lnTo>
                    <a:lnTo>
                      <a:pt x="3513" y="290"/>
                    </a:lnTo>
                    <a:cubicBezTo>
                      <a:pt x="3513" y="290"/>
                      <a:pt x="3033" y="495"/>
                      <a:pt x="2539" y="729"/>
                    </a:cubicBezTo>
                    <a:cubicBezTo>
                      <a:pt x="2401" y="797"/>
                      <a:pt x="2264" y="879"/>
                      <a:pt x="2127" y="948"/>
                    </a:cubicBezTo>
                    <a:cubicBezTo>
                      <a:pt x="1867" y="1086"/>
                      <a:pt x="1647" y="1223"/>
                      <a:pt x="1537" y="1333"/>
                    </a:cubicBezTo>
                    <a:lnTo>
                      <a:pt x="1249" y="1525"/>
                    </a:lnTo>
                    <a:cubicBezTo>
                      <a:pt x="1249" y="1525"/>
                      <a:pt x="343" y="4187"/>
                      <a:pt x="178" y="5532"/>
                    </a:cubicBezTo>
                    <a:cubicBezTo>
                      <a:pt x="0" y="6877"/>
                      <a:pt x="2278" y="11872"/>
                      <a:pt x="2278" y="11872"/>
                    </a:cubicBezTo>
                    <a:lnTo>
                      <a:pt x="1427" y="14507"/>
                    </a:lnTo>
                    <a:cubicBezTo>
                      <a:pt x="1427" y="14507"/>
                      <a:pt x="1660" y="15633"/>
                      <a:pt x="4419" y="16154"/>
                    </a:cubicBezTo>
                    <a:cubicBezTo>
                      <a:pt x="4502" y="16167"/>
                      <a:pt x="4570" y="16182"/>
                      <a:pt x="4652" y="16195"/>
                    </a:cubicBezTo>
                    <a:cubicBezTo>
                      <a:pt x="4876" y="16231"/>
                      <a:pt x="5103" y="16248"/>
                      <a:pt x="5331" y="16248"/>
                    </a:cubicBezTo>
                    <a:cubicBezTo>
                      <a:pt x="6315" y="16248"/>
                      <a:pt x="7315" y="15935"/>
                      <a:pt x="8207" y="15523"/>
                    </a:cubicBezTo>
                    <a:cubicBezTo>
                      <a:pt x="9826" y="14768"/>
                      <a:pt x="11062" y="13711"/>
                      <a:pt x="11062" y="13711"/>
                    </a:cubicBezTo>
                    <a:lnTo>
                      <a:pt x="9772" y="11241"/>
                    </a:lnTo>
                    <a:cubicBezTo>
                      <a:pt x="9772" y="11241"/>
                      <a:pt x="9387" y="3157"/>
                      <a:pt x="8687" y="1977"/>
                    </a:cubicBezTo>
                    <a:cubicBezTo>
                      <a:pt x="7987" y="797"/>
                      <a:pt x="5600" y="1"/>
                      <a:pt x="5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flipH="1">
                <a:off x="2393593" y="861282"/>
                <a:ext cx="258031" cy="142909"/>
              </a:xfrm>
              <a:custGeom>
                <a:rect b="b" l="l" r="r" t="t"/>
                <a:pathLst>
                  <a:path extrusionOk="0" h="3816" w="6890">
                    <a:moveTo>
                      <a:pt x="123" y="0"/>
                    </a:moveTo>
                    <a:lnTo>
                      <a:pt x="0" y="3816"/>
                    </a:lnTo>
                    <a:lnTo>
                      <a:pt x="0" y="3816"/>
                    </a:lnTo>
                    <a:lnTo>
                      <a:pt x="5668" y="3404"/>
                    </a:lnTo>
                    <a:cubicBezTo>
                      <a:pt x="6299" y="3349"/>
                      <a:pt x="6807" y="2842"/>
                      <a:pt x="6848" y="2211"/>
                    </a:cubicBezTo>
                    <a:cubicBezTo>
                      <a:pt x="6890" y="1552"/>
                      <a:pt x="6423" y="975"/>
                      <a:pt x="5764" y="866"/>
                    </a:cubicBezTo>
                    <a:lnTo>
                      <a:pt x="1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flipH="1">
                <a:off x="2597658" y="861207"/>
                <a:ext cx="107407" cy="142535"/>
              </a:xfrm>
              <a:custGeom>
                <a:rect b="b" l="l" r="r" t="t"/>
                <a:pathLst>
                  <a:path extrusionOk="0" h="3806" w="2868">
                    <a:moveTo>
                      <a:pt x="1496" y="1"/>
                    </a:moveTo>
                    <a:cubicBezTo>
                      <a:pt x="764" y="1"/>
                      <a:pt x="122" y="796"/>
                      <a:pt x="68" y="1828"/>
                    </a:cubicBezTo>
                    <a:cubicBezTo>
                      <a:pt x="0" y="2871"/>
                      <a:pt x="562" y="3763"/>
                      <a:pt x="1318" y="3804"/>
                    </a:cubicBezTo>
                    <a:cubicBezTo>
                      <a:pt x="1336" y="3805"/>
                      <a:pt x="1354" y="3806"/>
                      <a:pt x="1372" y="3806"/>
                    </a:cubicBezTo>
                    <a:cubicBezTo>
                      <a:pt x="2104" y="3806"/>
                      <a:pt x="2746" y="3011"/>
                      <a:pt x="2800" y="1993"/>
                    </a:cubicBezTo>
                    <a:cubicBezTo>
                      <a:pt x="2868" y="936"/>
                      <a:pt x="2306" y="57"/>
                      <a:pt x="1550" y="2"/>
                    </a:cubicBezTo>
                    <a:cubicBezTo>
                      <a:pt x="1532" y="1"/>
                      <a:pt x="1514" y="1"/>
                      <a:pt x="1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4"/>
              <p:cNvSpPr/>
              <p:nvPr/>
            </p:nvSpPr>
            <p:spPr>
              <a:xfrm flipH="1">
                <a:off x="1903260" y="919330"/>
                <a:ext cx="482543" cy="549317"/>
              </a:xfrm>
              <a:custGeom>
                <a:rect b="b" l="l" r="r" t="t"/>
                <a:pathLst>
                  <a:path extrusionOk="0" h="14668" w="12885">
                    <a:moveTo>
                      <a:pt x="1808" y="715"/>
                    </a:moveTo>
                    <a:cubicBezTo>
                      <a:pt x="1850" y="743"/>
                      <a:pt x="1878" y="770"/>
                      <a:pt x="1878" y="770"/>
                    </a:cubicBezTo>
                    <a:lnTo>
                      <a:pt x="1836" y="1003"/>
                    </a:lnTo>
                    <a:cubicBezTo>
                      <a:pt x="1836" y="893"/>
                      <a:pt x="1823" y="798"/>
                      <a:pt x="1808" y="715"/>
                    </a:cubicBezTo>
                    <a:close/>
                    <a:moveTo>
                      <a:pt x="1120" y="1"/>
                    </a:moveTo>
                    <a:cubicBezTo>
                      <a:pt x="988" y="1"/>
                      <a:pt x="1029" y="172"/>
                      <a:pt x="1095" y="304"/>
                    </a:cubicBezTo>
                    <a:cubicBezTo>
                      <a:pt x="1177" y="441"/>
                      <a:pt x="1384" y="606"/>
                      <a:pt x="1384" y="606"/>
                    </a:cubicBezTo>
                    <a:lnTo>
                      <a:pt x="1329" y="976"/>
                    </a:lnTo>
                    <a:cubicBezTo>
                      <a:pt x="1329" y="908"/>
                      <a:pt x="1314" y="853"/>
                      <a:pt x="1301" y="784"/>
                    </a:cubicBezTo>
                    <a:cubicBezTo>
                      <a:pt x="1219" y="468"/>
                      <a:pt x="780" y="180"/>
                      <a:pt x="628" y="166"/>
                    </a:cubicBezTo>
                    <a:cubicBezTo>
                      <a:pt x="622" y="166"/>
                      <a:pt x="616" y="166"/>
                      <a:pt x="611" y="166"/>
                    </a:cubicBezTo>
                    <a:cubicBezTo>
                      <a:pt x="481" y="166"/>
                      <a:pt x="522" y="322"/>
                      <a:pt x="601" y="454"/>
                    </a:cubicBezTo>
                    <a:cubicBezTo>
                      <a:pt x="683" y="591"/>
                      <a:pt x="875" y="770"/>
                      <a:pt x="875" y="770"/>
                    </a:cubicBezTo>
                    <a:lnTo>
                      <a:pt x="835" y="1045"/>
                    </a:lnTo>
                    <a:cubicBezTo>
                      <a:pt x="820" y="1031"/>
                      <a:pt x="820" y="1003"/>
                      <a:pt x="820" y="976"/>
                    </a:cubicBezTo>
                    <a:cubicBezTo>
                      <a:pt x="738" y="661"/>
                      <a:pt x="299" y="372"/>
                      <a:pt x="148" y="359"/>
                    </a:cubicBezTo>
                    <a:cubicBezTo>
                      <a:pt x="143" y="358"/>
                      <a:pt x="137" y="358"/>
                      <a:pt x="132" y="358"/>
                    </a:cubicBezTo>
                    <a:cubicBezTo>
                      <a:pt x="0" y="358"/>
                      <a:pt x="42" y="528"/>
                      <a:pt x="121" y="661"/>
                    </a:cubicBezTo>
                    <a:cubicBezTo>
                      <a:pt x="189" y="798"/>
                      <a:pt x="395" y="962"/>
                      <a:pt x="395" y="962"/>
                    </a:cubicBezTo>
                    <a:lnTo>
                      <a:pt x="313" y="1525"/>
                    </a:lnTo>
                    <a:cubicBezTo>
                      <a:pt x="24" y="2293"/>
                      <a:pt x="39" y="4393"/>
                      <a:pt x="39" y="4393"/>
                    </a:cubicBezTo>
                    <a:cubicBezTo>
                      <a:pt x="39" y="4393"/>
                      <a:pt x="2481" y="12463"/>
                      <a:pt x="3538" y="13726"/>
                    </a:cubicBezTo>
                    <a:cubicBezTo>
                      <a:pt x="4139" y="14434"/>
                      <a:pt x="4783" y="14667"/>
                      <a:pt x="5310" y="14667"/>
                    </a:cubicBezTo>
                    <a:cubicBezTo>
                      <a:pt x="5722" y="14667"/>
                      <a:pt x="6062" y="14525"/>
                      <a:pt x="6255" y="14357"/>
                    </a:cubicBezTo>
                    <a:lnTo>
                      <a:pt x="12019" y="10048"/>
                    </a:lnTo>
                    <a:cubicBezTo>
                      <a:pt x="12665" y="9581"/>
                      <a:pt x="12884" y="8716"/>
                      <a:pt x="12555" y="8002"/>
                    </a:cubicBezTo>
                    <a:cubicBezTo>
                      <a:pt x="12555" y="7989"/>
                      <a:pt x="12540" y="7975"/>
                      <a:pt x="12540" y="7962"/>
                    </a:cubicBezTo>
                    <a:cubicBezTo>
                      <a:pt x="12249" y="7353"/>
                      <a:pt x="11645" y="7023"/>
                      <a:pt x="11030" y="7023"/>
                    </a:cubicBezTo>
                    <a:cubicBezTo>
                      <a:pt x="10632" y="7023"/>
                      <a:pt x="10229" y="7162"/>
                      <a:pt x="9905" y="7453"/>
                    </a:cubicBezTo>
                    <a:lnTo>
                      <a:pt x="5651" y="11228"/>
                    </a:lnTo>
                    <a:lnTo>
                      <a:pt x="1795" y="3680"/>
                    </a:lnTo>
                    <a:lnTo>
                      <a:pt x="2193" y="1552"/>
                    </a:lnTo>
                    <a:cubicBezTo>
                      <a:pt x="2193" y="1552"/>
                      <a:pt x="2372" y="1113"/>
                      <a:pt x="2303" y="784"/>
                    </a:cubicBezTo>
                    <a:cubicBezTo>
                      <a:pt x="2220" y="468"/>
                      <a:pt x="1781" y="180"/>
                      <a:pt x="1631" y="166"/>
                    </a:cubicBezTo>
                    <a:cubicBezTo>
                      <a:pt x="1621" y="165"/>
                      <a:pt x="1612" y="164"/>
                      <a:pt x="1604" y="164"/>
                    </a:cubicBezTo>
                    <a:cubicBezTo>
                      <a:pt x="1554" y="164"/>
                      <a:pt x="1534" y="199"/>
                      <a:pt x="1534" y="235"/>
                    </a:cubicBezTo>
                    <a:cubicBezTo>
                      <a:pt x="1384" y="97"/>
                      <a:pt x="1219" y="15"/>
                      <a:pt x="1137" y="2"/>
                    </a:cubicBezTo>
                    <a:cubicBezTo>
                      <a:pt x="1131" y="1"/>
                      <a:pt x="1125" y="1"/>
                      <a:pt x="1120" y="1"/>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flipH="1">
                <a:off x="2062123" y="1061228"/>
                <a:ext cx="50895" cy="51419"/>
              </a:xfrm>
              <a:custGeom>
                <a:rect b="b" l="l" r="r" t="t"/>
                <a:pathLst>
                  <a:path extrusionOk="0" h="1373" w="1359">
                    <a:moveTo>
                      <a:pt x="1346" y="1"/>
                    </a:moveTo>
                    <a:lnTo>
                      <a:pt x="1346" y="1"/>
                    </a:lnTo>
                    <a:cubicBezTo>
                      <a:pt x="783" y="440"/>
                      <a:pt x="1" y="440"/>
                      <a:pt x="1" y="440"/>
                    </a:cubicBezTo>
                    <a:lnTo>
                      <a:pt x="179" y="1373"/>
                    </a:lnTo>
                    <a:cubicBezTo>
                      <a:pt x="1359" y="934"/>
                      <a:pt x="1346" y="1"/>
                      <a:pt x="1346" y="1"/>
                    </a:cubicBez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4"/>
            <p:cNvSpPr/>
            <p:nvPr/>
          </p:nvSpPr>
          <p:spPr>
            <a:xfrm flipH="1">
              <a:off x="1039141" y="4233175"/>
              <a:ext cx="2334000" cy="10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70"/>
          <p:cNvPicPr preferRelativeResize="0"/>
          <p:nvPr/>
        </p:nvPicPr>
        <p:blipFill>
          <a:blip r:embed="rId3">
            <a:alphaModFix/>
          </a:blip>
          <a:stretch>
            <a:fillRect/>
          </a:stretch>
        </p:blipFill>
        <p:spPr>
          <a:xfrm>
            <a:off x="2282911" y="2206874"/>
            <a:ext cx="2615127" cy="1981776"/>
          </a:xfrm>
          <a:prstGeom prst="rect">
            <a:avLst/>
          </a:prstGeom>
          <a:noFill/>
          <a:ln>
            <a:noFill/>
          </a:ln>
        </p:spPr>
      </p:pic>
      <p:sp>
        <p:nvSpPr>
          <p:cNvPr id="852" name="Google Shape;852;p70"/>
          <p:cNvSpPr txBox="1"/>
          <p:nvPr/>
        </p:nvSpPr>
        <p:spPr>
          <a:xfrm>
            <a:off x="-18150" y="3722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Conclusion</a:t>
            </a:r>
            <a:endParaRPr/>
          </a:p>
        </p:txBody>
      </p:sp>
      <p:sp>
        <p:nvSpPr>
          <p:cNvPr id="853" name="Google Shape;853;p70"/>
          <p:cNvSpPr txBox="1"/>
          <p:nvPr/>
        </p:nvSpPr>
        <p:spPr>
          <a:xfrm>
            <a:off x="938325" y="683725"/>
            <a:ext cx="7027800" cy="1262100"/>
          </a:xfrm>
          <a:prstGeom prst="rect">
            <a:avLst/>
          </a:prstGeom>
          <a:noFill/>
          <a:ln cap="flat" cmpd="sng" w="9525">
            <a:solidFill>
              <a:schemeClr val="dk1"/>
            </a:solidFill>
            <a:prstDash val="lg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With different ways implemented, the result of the models still don’t explain the visitors &amp; pageviews well.</a:t>
            </a:r>
            <a:endParaRPr>
              <a:solidFill>
                <a:schemeClr val="dk1"/>
              </a:solidFill>
            </a:endParaRPr>
          </a:p>
          <a:p>
            <a:pPr indent="0" lvl="0" marL="0" rtl="0" algn="l">
              <a:spcBef>
                <a:spcPts val="0"/>
              </a:spcBef>
              <a:spcAft>
                <a:spcPts val="0"/>
              </a:spcAft>
              <a:buNone/>
            </a:pPr>
            <a:r>
              <a:rPr lang="en">
                <a:solidFill>
                  <a:schemeClr val="dk1"/>
                </a:solidFill>
              </a:rPr>
              <a:t>Besides, with the observations we got above,it seems that the popularity can’t just be analyzed with one single variable.</a:t>
            </a:r>
            <a:endParaRPr>
              <a:solidFill>
                <a:schemeClr val="dk1"/>
              </a:solidFill>
            </a:endParaRPr>
          </a:p>
          <a:p>
            <a:pPr indent="0" lvl="0" marL="0" rtl="0" algn="l">
              <a:spcBef>
                <a:spcPts val="0"/>
              </a:spcBef>
              <a:spcAft>
                <a:spcPts val="0"/>
              </a:spcAft>
              <a:buNone/>
            </a:pPr>
            <a:r>
              <a:rPr lang="en">
                <a:solidFill>
                  <a:schemeClr val="dk1"/>
                </a:solidFill>
              </a:rPr>
              <a:t>Thus, we should try Multi-Regression.</a:t>
            </a:r>
            <a:endParaRPr>
              <a:solidFill>
                <a:schemeClr val="dk1"/>
              </a:solidFill>
            </a:endParaRPr>
          </a:p>
        </p:txBody>
      </p:sp>
      <p:sp>
        <p:nvSpPr>
          <p:cNvPr id="854" name="Google Shape;854;p70"/>
          <p:cNvSpPr/>
          <p:nvPr/>
        </p:nvSpPr>
        <p:spPr>
          <a:xfrm>
            <a:off x="5041500" y="2487200"/>
            <a:ext cx="1953300" cy="1189500"/>
          </a:xfrm>
          <a:prstGeom prst="wedgeRoundRectCallout">
            <a:avLst>
              <a:gd fmla="val -81489" name="adj1"/>
              <a:gd fmla="val 43974" name="adj2"/>
              <a:gd fmla="val 0" name="adj3"/>
            </a:avLst>
          </a:prstGeom>
          <a:solidFill>
            <a:srgbClr val="A6CBC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073763"/>
                </a:solidFill>
              </a:rPr>
              <a:t>Can we analyze the question with single variable ?</a:t>
            </a:r>
            <a:endParaRPr b="1">
              <a:solidFill>
                <a:srgbClr val="073763"/>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grpSp>
        <p:nvGrpSpPr>
          <p:cNvPr id="859" name="Google Shape;859;p71"/>
          <p:cNvGrpSpPr/>
          <p:nvPr/>
        </p:nvGrpSpPr>
        <p:grpSpPr>
          <a:xfrm>
            <a:off x="1164050" y="797300"/>
            <a:ext cx="6815856" cy="2819299"/>
            <a:chOff x="1036251" y="238127"/>
            <a:chExt cx="3847505" cy="1591475"/>
          </a:xfrm>
        </p:grpSpPr>
        <p:sp>
          <p:nvSpPr>
            <p:cNvPr id="860" name="Google Shape;860;p71"/>
            <p:cNvSpPr/>
            <p:nvPr/>
          </p:nvSpPr>
          <p:spPr>
            <a:xfrm>
              <a:off x="1036251" y="526328"/>
              <a:ext cx="3847505" cy="1303275"/>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1"/>
            <p:cNvSpPr/>
            <p:nvPr/>
          </p:nvSpPr>
          <p:spPr>
            <a:xfrm>
              <a:off x="1036251" y="238127"/>
              <a:ext cx="3847505" cy="288225"/>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1"/>
            <p:cNvSpPr/>
            <p:nvPr/>
          </p:nvSpPr>
          <p:spPr>
            <a:xfrm>
              <a:off x="1547700" y="332250"/>
              <a:ext cx="99575" cy="99975"/>
            </a:xfrm>
            <a:custGeom>
              <a:rect b="b" l="l" r="r" t="t"/>
              <a:pathLst>
                <a:path extrusionOk="0" h="3999" w="3983">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1"/>
            <p:cNvSpPr/>
            <p:nvPr/>
          </p:nvSpPr>
          <p:spPr>
            <a:xfrm>
              <a:off x="1388200" y="332250"/>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1"/>
            <p:cNvSpPr/>
            <p:nvPr/>
          </p:nvSpPr>
          <p:spPr>
            <a:xfrm>
              <a:off x="1229100" y="332250"/>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71"/>
          <p:cNvSpPr txBox="1"/>
          <p:nvPr>
            <p:ph type="title"/>
          </p:nvPr>
        </p:nvSpPr>
        <p:spPr>
          <a:xfrm>
            <a:off x="650300" y="1318500"/>
            <a:ext cx="7717500" cy="177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Multi-Regression</a:t>
            </a:r>
            <a:endParaRPr sz="6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72"/>
          <p:cNvPicPr preferRelativeResize="0"/>
          <p:nvPr/>
        </p:nvPicPr>
        <p:blipFill>
          <a:blip r:embed="rId3">
            <a:alphaModFix/>
          </a:blip>
          <a:stretch>
            <a:fillRect/>
          </a:stretch>
        </p:blipFill>
        <p:spPr>
          <a:xfrm>
            <a:off x="1324875" y="89875"/>
            <a:ext cx="7015277" cy="498515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74" name="Shape 874"/>
        <p:cNvGrpSpPr/>
        <p:nvPr/>
      </p:nvGrpSpPr>
      <p:grpSpPr>
        <a:xfrm>
          <a:off x="0" y="0"/>
          <a:ext cx="0" cy="0"/>
          <a:chOff x="0" y="0"/>
          <a:chExt cx="0" cy="0"/>
        </a:xfrm>
      </p:grpSpPr>
      <p:sp>
        <p:nvSpPr>
          <p:cNvPr id="875" name="Google Shape;875;p73"/>
          <p:cNvSpPr txBox="1"/>
          <p:nvPr>
            <p:ph type="title"/>
          </p:nvPr>
        </p:nvSpPr>
        <p:spPr>
          <a:xfrm>
            <a:off x="371600" y="558475"/>
            <a:ext cx="7717500" cy="56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1. Plot the scatter diagram(AvgVister-first)</a:t>
            </a:r>
            <a:endParaRPr/>
          </a:p>
        </p:txBody>
      </p:sp>
      <p:pic>
        <p:nvPicPr>
          <p:cNvPr id="876" name="Google Shape;876;p73"/>
          <p:cNvPicPr preferRelativeResize="0"/>
          <p:nvPr/>
        </p:nvPicPr>
        <p:blipFill rotWithShape="1">
          <a:blip r:embed="rId3">
            <a:alphaModFix/>
          </a:blip>
          <a:srcRect b="0" l="2733" r="0" t="0"/>
          <a:stretch/>
        </p:blipFill>
        <p:spPr>
          <a:xfrm>
            <a:off x="1039675" y="3071175"/>
            <a:ext cx="1546525" cy="1092560"/>
          </a:xfrm>
          <a:prstGeom prst="rect">
            <a:avLst/>
          </a:prstGeom>
          <a:noFill/>
          <a:ln>
            <a:noFill/>
          </a:ln>
        </p:spPr>
      </p:pic>
      <p:pic>
        <p:nvPicPr>
          <p:cNvPr id="877" name="Google Shape;877;p73"/>
          <p:cNvPicPr preferRelativeResize="0"/>
          <p:nvPr/>
        </p:nvPicPr>
        <p:blipFill rotWithShape="1">
          <a:blip r:embed="rId4">
            <a:alphaModFix/>
          </a:blip>
          <a:srcRect b="0" l="2190" r="0" t="0"/>
          <a:stretch/>
        </p:blipFill>
        <p:spPr>
          <a:xfrm>
            <a:off x="1071950" y="1389950"/>
            <a:ext cx="1494625" cy="1101914"/>
          </a:xfrm>
          <a:prstGeom prst="rect">
            <a:avLst/>
          </a:prstGeom>
          <a:noFill/>
          <a:ln>
            <a:noFill/>
          </a:ln>
        </p:spPr>
      </p:pic>
      <p:pic>
        <p:nvPicPr>
          <p:cNvPr id="878" name="Google Shape;878;p73"/>
          <p:cNvPicPr preferRelativeResize="0"/>
          <p:nvPr/>
        </p:nvPicPr>
        <p:blipFill>
          <a:blip r:embed="rId5">
            <a:alphaModFix/>
          </a:blip>
          <a:stretch>
            <a:fillRect/>
          </a:stretch>
        </p:blipFill>
        <p:spPr>
          <a:xfrm>
            <a:off x="2751475" y="1398337"/>
            <a:ext cx="1494625" cy="1097968"/>
          </a:xfrm>
          <a:prstGeom prst="rect">
            <a:avLst/>
          </a:prstGeom>
          <a:noFill/>
          <a:ln>
            <a:noFill/>
          </a:ln>
        </p:spPr>
      </p:pic>
      <p:pic>
        <p:nvPicPr>
          <p:cNvPr id="879" name="Google Shape;879;p73"/>
          <p:cNvPicPr preferRelativeResize="0"/>
          <p:nvPr/>
        </p:nvPicPr>
        <p:blipFill>
          <a:blip r:embed="rId6">
            <a:alphaModFix/>
          </a:blip>
          <a:stretch>
            <a:fillRect/>
          </a:stretch>
        </p:blipFill>
        <p:spPr>
          <a:xfrm>
            <a:off x="6424975" y="3067023"/>
            <a:ext cx="1494625" cy="1097498"/>
          </a:xfrm>
          <a:prstGeom prst="rect">
            <a:avLst/>
          </a:prstGeom>
          <a:noFill/>
          <a:ln>
            <a:noFill/>
          </a:ln>
        </p:spPr>
      </p:pic>
      <p:pic>
        <p:nvPicPr>
          <p:cNvPr id="880" name="Google Shape;880;p73"/>
          <p:cNvPicPr preferRelativeResize="0"/>
          <p:nvPr/>
        </p:nvPicPr>
        <p:blipFill>
          <a:blip r:embed="rId7">
            <a:alphaModFix/>
          </a:blip>
          <a:stretch>
            <a:fillRect/>
          </a:stretch>
        </p:blipFill>
        <p:spPr>
          <a:xfrm>
            <a:off x="4517450" y="1389950"/>
            <a:ext cx="1494625" cy="1114746"/>
          </a:xfrm>
          <a:prstGeom prst="rect">
            <a:avLst/>
          </a:prstGeom>
          <a:noFill/>
          <a:ln>
            <a:noFill/>
          </a:ln>
        </p:spPr>
      </p:pic>
      <p:pic>
        <p:nvPicPr>
          <p:cNvPr id="881" name="Google Shape;881;p73"/>
          <p:cNvPicPr preferRelativeResize="0"/>
          <p:nvPr/>
        </p:nvPicPr>
        <p:blipFill>
          <a:blip r:embed="rId8">
            <a:alphaModFix/>
          </a:blip>
          <a:stretch>
            <a:fillRect/>
          </a:stretch>
        </p:blipFill>
        <p:spPr>
          <a:xfrm>
            <a:off x="6424973" y="1416223"/>
            <a:ext cx="1494625" cy="1062200"/>
          </a:xfrm>
          <a:prstGeom prst="rect">
            <a:avLst/>
          </a:prstGeom>
          <a:noFill/>
          <a:ln>
            <a:noFill/>
          </a:ln>
        </p:spPr>
      </p:pic>
      <p:pic>
        <p:nvPicPr>
          <p:cNvPr id="882" name="Google Shape;882;p73"/>
          <p:cNvPicPr preferRelativeResize="0"/>
          <p:nvPr/>
        </p:nvPicPr>
        <p:blipFill>
          <a:blip r:embed="rId9">
            <a:alphaModFix/>
          </a:blip>
          <a:stretch>
            <a:fillRect/>
          </a:stretch>
        </p:blipFill>
        <p:spPr>
          <a:xfrm>
            <a:off x="4465562" y="3071175"/>
            <a:ext cx="1546500" cy="1089200"/>
          </a:xfrm>
          <a:prstGeom prst="rect">
            <a:avLst/>
          </a:prstGeom>
          <a:noFill/>
          <a:ln>
            <a:noFill/>
          </a:ln>
        </p:spPr>
      </p:pic>
      <p:pic>
        <p:nvPicPr>
          <p:cNvPr id="883" name="Google Shape;883;p73"/>
          <p:cNvPicPr preferRelativeResize="0"/>
          <p:nvPr/>
        </p:nvPicPr>
        <p:blipFill>
          <a:blip r:embed="rId10">
            <a:alphaModFix/>
          </a:blip>
          <a:stretch>
            <a:fillRect/>
          </a:stretch>
        </p:blipFill>
        <p:spPr>
          <a:xfrm>
            <a:off x="2811325" y="3046950"/>
            <a:ext cx="1494624" cy="10994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887" name="Shape 887"/>
        <p:cNvGrpSpPr/>
        <p:nvPr/>
      </p:nvGrpSpPr>
      <p:grpSpPr>
        <a:xfrm>
          <a:off x="0" y="0"/>
          <a:ext cx="0" cy="0"/>
          <a:chOff x="0" y="0"/>
          <a:chExt cx="0" cy="0"/>
        </a:xfrm>
      </p:grpSpPr>
      <p:sp>
        <p:nvSpPr>
          <p:cNvPr id="888" name="Google Shape;888;p74"/>
          <p:cNvSpPr txBox="1"/>
          <p:nvPr>
            <p:ph type="title"/>
          </p:nvPr>
        </p:nvSpPr>
        <p:spPr>
          <a:xfrm>
            <a:off x="371600" y="558475"/>
            <a:ext cx="7717500" cy="56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1. Plot the scatter diagram(AvgVister-second)</a:t>
            </a:r>
            <a:endParaRPr/>
          </a:p>
        </p:txBody>
      </p:sp>
      <p:pic>
        <p:nvPicPr>
          <p:cNvPr id="889" name="Google Shape;889;p74"/>
          <p:cNvPicPr preferRelativeResize="0"/>
          <p:nvPr/>
        </p:nvPicPr>
        <p:blipFill>
          <a:blip r:embed="rId3">
            <a:alphaModFix/>
          </a:blip>
          <a:stretch>
            <a:fillRect/>
          </a:stretch>
        </p:blipFill>
        <p:spPr>
          <a:xfrm>
            <a:off x="1060623" y="3115511"/>
            <a:ext cx="1591096" cy="1114750"/>
          </a:xfrm>
          <a:prstGeom prst="rect">
            <a:avLst/>
          </a:prstGeom>
          <a:noFill/>
          <a:ln>
            <a:noFill/>
          </a:ln>
        </p:spPr>
      </p:pic>
      <p:pic>
        <p:nvPicPr>
          <p:cNvPr id="890" name="Google Shape;890;p74"/>
          <p:cNvPicPr preferRelativeResize="0"/>
          <p:nvPr/>
        </p:nvPicPr>
        <p:blipFill>
          <a:blip r:embed="rId4">
            <a:alphaModFix/>
          </a:blip>
          <a:stretch>
            <a:fillRect/>
          </a:stretch>
        </p:blipFill>
        <p:spPr>
          <a:xfrm>
            <a:off x="1082549" y="1466149"/>
            <a:ext cx="1494626" cy="1104450"/>
          </a:xfrm>
          <a:prstGeom prst="rect">
            <a:avLst/>
          </a:prstGeom>
          <a:noFill/>
          <a:ln>
            <a:noFill/>
          </a:ln>
        </p:spPr>
      </p:pic>
      <p:pic>
        <p:nvPicPr>
          <p:cNvPr id="891" name="Google Shape;891;p74"/>
          <p:cNvPicPr preferRelativeResize="0"/>
          <p:nvPr/>
        </p:nvPicPr>
        <p:blipFill>
          <a:blip r:embed="rId5">
            <a:alphaModFix/>
          </a:blip>
          <a:stretch>
            <a:fillRect/>
          </a:stretch>
        </p:blipFill>
        <p:spPr>
          <a:xfrm>
            <a:off x="2811325" y="1488654"/>
            <a:ext cx="1494625" cy="1069742"/>
          </a:xfrm>
          <a:prstGeom prst="rect">
            <a:avLst/>
          </a:prstGeom>
          <a:noFill/>
          <a:ln>
            <a:noFill/>
          </a:ln>
        </p:spPr>
      </p:pic>
      <p:pic>
        <p:nvPicPr>
          <p:cNvPr id="892" name="Google Shape;892;p74"/>
          <p:cNvPicPr preferRelativeResize="0"/>
          <p:nvPr/>
        </p:nvPicPr>
        <p:blipFill>
          <a:blip r:embed="rId6">
            <a:alphaModFix/>
          </a:blip>
          <a:stretch>
            <a:fillRect/>
          </a:stretch>
        </p:blipFill>
        <p:spPr>
          <a:xfrm>
            <a:off x="2811325" y="3120721"/>
            <a:ext cx="1494625" cy="1104304"/>
          </a:xfrm>
          <a:prstGeom prst="rect">
            <a:avLst/>
          </a:prstGeom>
          <a:noFill/>
          <a:ln>
            <a:noFill/>
          </a:ln>
        </p:spPr>
      </p:pic>
      <p:pic>
        <p:nvPicPr>
          <p:cNvPr id="893" name="Google Shape;893;p74"/>
          <p:cNvPicPr preferRelativeResize="0"/>
          <p:nvPr/>
        </p:nvPicPr>
        <p:blipFill>
          <a:blip r:embed="rId7">
            <a:alphaModFix/>
          </a:blip>
          <a:stretch>
            <a:fillRect/>
          </a:stretch>
        </p:blipFill>
        <p:spPr>
          <a:xfrm>
            <a:off x="4506117" y="1466142"/>
            <a:ext cx="1494625" cy="1107483"/>
          </a:xfrm>
          <a:prstGeom prst="rect">
            <a:avLst/>
          </a:prstGeom>
          <a:noFill/>
          <a:ln>
            <a:noFill/>
          </a:ln>
        </p:spPr>
      </p:pic>
      <p:pic>
        <p:nvPicPr>
          <p:cNvPr id="894" name="Google Shape;894;p74"/>
          <p:cNvPicPr preferRelativeResize="0"/>
          <p:nvPr/>
        </p:nvPicPr>
        <p:blipFill>
          <a:blip r:embed="rId8">
            <a:alphaModFix/>
          </a:blip>
          <a:stretch>
            <a:fillRect/>
          </a:stretch>
        </p:blipFill>
        <p:spPr>
          <a:xfrm>
            <a:off x="4494592" y="3142708"/>
            <a:ext cx="1494625" cy="1098534"/>
          </a:xfrm>
          <a:prstGeom prst="rect">
            <a:avLst/>
          </a:prstGeom>
          <a:noFill/>
          <a:ln>
            <a:noFill/>
          </a:ln>
        </p:spPr>
      </p:pic>
      <p:pic>
        <p:nvPicPr>
          <p:cNvPr id="895" name="Google Shape;895;p74"/>
          <p:cNvPicPr preferRelativeResize="0"/>
          <p:nvPr/>
        </p:nvPicPr>
        <p:blipFill>
          <a:blip r:embed="rId9">
            <a:alphaModFix/>
          </a:blip>
          <a:stretch>
            <a:fillRect/>
          </a:stretch>
        </p:blipFill>
        <p:spPr>
          <a:xfrm>
            <a:off x="6360450" y="1491113"/>
            <a:ext cx="1494625" cy="1057540"/>
          </a:xfrm>
          <a:prstGeom prst="rect">
            <a:avLst/>
          </a:prstGeom>
          <a:noFill/>
          <a:ln>
            <a:noFill/>
          </a:ln>
        </p:spPr>
      </p:pic>
      <p:pic>
        <p:nvPicPr>
          <p:cNvPr id="896" name="Google Shape;896;p74"/>
          <p:cNvPicPr preferRelativeResize="0"/>
          <p:nvPr/>
        </p:nvPicPr>
        <p:blipFill>
          <a:blip r:embed="rId10">
            <a:alphaModFix/>
          </a:blip>
          <a:stretch>
            <a:fillRect/>
          </a:stretch>
        </p:blipFill>
        <p:spPr>
          <a:xfrm>
            <a:off x="6360450" y="3152598"/>
            <a:ext cx="1494625" cy="107875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00" name="Shape 900"/>
        <p:cNvGrpSpPr/>
        <p:nvPr/>
      </p:nvGrpSpPr>
      <p:grpSpPr>
        <a:xfrm>
          <a:off x="0" y="0"/>
          <a:ext cx="0" cy="0"/>
          <a:chOff x="0" y="0"/>
          <a:chExt cx="0" cy="0"/>
        </a:xfrm>
      </p:grpSpPr>
      <p:sp>
        <p:nvSpPr>
          <p:cNvPr id="901" name="Google Shape;901;p75"/>
          <p:cNvSpPr txBox="1"/>
          <p:nvPr>
            <p:ph type="title"/>
          </p:nvPr>
        </p:nvSpPr>
        <p:spPr>
          <a:xfrm>
            <a:off x="371600" y="558475"/>
            <a:ext cx="7717500" cy="564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1. Plot the scatter diagram(PageView-first)</a:t>
            </a:r>
            <a:endParaRPr/>
          </a:p>
        </p:txBody>
      </p:sp>
      <p:pic>
        <p:nvPicPr>
          <p:cNvPr id="902" name="Google Shape;902;p75"/>
          <p:cNvPicPr preferRelativeResize="0"/>
          <p:nvPr/>
        </p:nvPicPr>
        <p:blipFill>
          <a:blip r:embed="rId3">
            <a:alphaModFix/>
          </a:blip>
          <a:stretch>
            <a:fillRect/>
          </a:stretch>
        </p:blipFill>
        <p:spPr>
          <a:xfrm>
            <a:off x="1017912" y="1321875"/>
            <a:ext cx="1590042" cy="1092550"/>
          </a:xfrm>
          <a:prstGeom prst="rect">
            <a:avLst/>
          </a:prstGeom>
          <a:noFill/>
          <a:ln>
            <a:noFill/>
          </a:ln>
        </p:spPr>
      </p:pic>
      <p:pic>
        <p:nvPicPr>
          <p:cNvPr id="903" name="Google Shape;903;p75"/>
          <p:cNvPicPr preferRelativeResize="0"/>
          <p:nvPr/>
        </p:nvPicPr>
        <p:blipFill>
          <a:blip r:embed="rId4">
            <a:alphaModFix/>
          </a:blip>
          <a:stretch>
            <a:fillRect/>
          </a:stretch>
        </p:blipFill>
        <p:spPr>
          <a:xfrm>
            <a:off x="2868950" y="1321875"/>
            <a:ext cx="1494625" cy="1077737"/>
          </a:xfrm>
          <a:prstGeom prst="rect">
            <a:avLst/>
          </a:prstGeom>
          <a:noFill/>
          <a:ln>
            <a:noFill/>
          </a:ln>
        </p:spPr>
      </p:pic>
      <p:pic>
        <p:nvPicPr>
          <p:cNvPr id="904" name="Google Shape;904;p75"/>
          <p:cNvPicPr preferRelativeResize="0"/>
          <p:nvPr/>
        </p:nvPicPr>
        <p:blipFill>
          <a:blip r:embed="rId5">
            <a:alphaModFix/>
          </a:blip>
          <a:stretch>
            <a:fillRect/>
          </a:stretch>
        </p:blipFill>
        <p:spPr>
          <a:xfrm>
            <a:off x="4596175" y="1321875"/>
            <a:ext cx="1467093" cy="1077725"/>
          </a:xfrm>
          <a:prstGeom prst="rect">
            <a:avLst/>
          </a:prstGeom>
          <a:noFill/>
          <a:ln>
            <a:noFill/>
          </a:ln>
        </p:spPr>
      </p:pic>
      <p:pic>
        <p:nvPicPr>
          <p:cNvPr id="905" name="Google Shape;905;p75"/>
          <p:cNvPicPr preferRelativeResize="0"/>
          <p:nvPr/>
        </p:nvPicPr>
        <p:blipFill>
          <a:blip r:embed="rId6">
            <a:alphaModFix/>
          </a:blip>
          <a:stretch>
            <a:fillRect/>
          </a:stretch>
        </p:blipFill>
        <p:spPr>
          <a:xfrm>
            <a:off x="6349847" y="1321138"/>
            <a:ext cx="1467100" cy="1079211"/>
          </a:xfrm>
          <a:prstGeom prst="rect">
            <a:avLst/>
          </a:prstGeom>
          <a:noFill/>
          <a:ln>
            <a:noFill/>
          </a:ln>
        </p:spPr>
      </p:pic>
      <p:pic>
        <p:nvPicPr>
          <p:cNvPr id="906" name="Google Shape;906;p75"/>
          <p:cNvPicPr preferRelativeResize="0"/>
          <p:nvPr/>
        </p:nvPicPr>
        <p:blipFill>
          <a:blip r:embed="rId7">
            <a:alphaModFix/>
          </a:blip>
          <a:stretch>
            <a:fillRect/>
          </a:stretch>
        </p:blipFill>
        <p:spPr>
          <a:xfrm>
            <a:off x="1017900" y="3081358"/>
            <a:ext cx="1494625" cy="1097504"/>
          </a:xfrm>
          <a:prstGeom prst="rect">
            <a:avLst/>
          </a:prstGeom>
          <a:noFill/>
          <a:ln>
            <a:noFill/>
          </a:ln>
        </p:spPr>
      </p:pic>
      <p:pic>
        <p:nvPicPr>
          <p:cNvPr id="907" name="Google Shape;907;p75"/>
          <p:cNvPicPr preferRelativeResize="0"/>
          <p:nvPr/>
        </p:nvPicPr>
        <p:blipFill>
          <a:blip r:embed="rId8">
            <a:alphaModFix/>
          </a:blip>
          <a:stretch>
            <a:fillRect/>
          </a:stretch>
        </p:blipFill>
        <p:spPr>
          <a:xfrm>
            <a:off x="2868950" y="3083025"/>
            <a:ext cx="1467100" cy="1094186"/>
          </a:xfrm>
          <a:prstGeom prst="rect">
            <a:avLst/>
          </a:prstGeom>
          <a:noFill/>
          <a:ln>
            <a:noFill/>
          </a:ln>
        </p:spPr>
      </p:pic>
      <p:pic>
        <p:nvPicPr>
          <p:cNvPr id="908" name="Google Shape;908;p75"/>
          <p:cNvPicPr preferRelativeResize="0"/>
          <p:nvPr/>
        </p:nvPicPr>
        <p:blipFill>
          <a:blip r:embed="rId9">
            <a:alphaModFix/>
          </a:blip>
          <a:stretch>
            <a:fillRect/>
          </a:stretch>
        </p:blipFill>
        <p:spPr>
          <a:xfrm>
            <a:off x="4596175" y="3083025"/>
            <a:ext cx="1467101" cy="1042646"/>
          </a:xfrm>
          <a:prstGeom prst="rect">
            <a:avLst/>
          </a:prstGeom>
          <a:noFill/>
          <a:ln>
            <a:noFill/>
          </a:ln>
        </p:spPr>
      </p:pic>
      <p:pic>
        <p:nvPicPr>
          <p:cNvPr id="909" name="Google Shape;909;p75"/>
          <p:cNvPicPr preferRelativeResize="0"/>
          <p:nvPr/>
        </p:nvPicPr>
        <p:blipFill rotWithShape="1">
          <a:blip r:embed="rId10">
            <a:alphaModFix/>
          </a:blip>
          <a:srcRect b="0" l="0" r="3966" t="0"/>
          <a:stretch/>
        </p:blipFill>
        <p:spPr>
          <a:xfrm>
            <a:off x="6355475" y="3083025"/>
            <a:ext cx="1467099" cy="104265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13" name="Shape 913"/>
        <p:cNvGrpSpPr/>
        <p:nvPr/>
      </p:nvGrpSpPr>
      <p:grpSpPr>
        <a:xfrm>
          <a:off x="0" y="0"/>
          <a:ext cx="0" cy="0"/>
          <a:chOff x="0" y="0"/>
          <a:chExt cx="0" cy="0"/>
        </a:xfrm>
      </p:grpSpPr>
      <p:sp>
        <p:nvSpPr>
          <p:cNvPr id="914" name="Google Shape;914;p76"/>
          <p:cNvSpPr txBox="1"/>
          <p:nvPr>
            <p:ph type="title"/>
          </p:nvPr>
        </p:nvSpPr>
        <p:spPr>
          <a:xfrm>
            <a:off x="371600" y="558475"/>
            <a:ext cx="7717500" cy="564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1. Plot the scatter diagram(PageView-second)</a:t>
            </a:r>
            <a:endParaRPr/>
          </a:p>
        </p:txBody>
      </p:sp>
      <p:pic>
        <p:nvPicPr>
          <p:cNvPr id="915" name="Google Shape;915;p76"/>
          <p:cNvPicPr preferRelativeResize="0"/>
          <p:nvPr/>
        </p:nvPicPr>
        <p:blipFill>
          <a:blip r:embed="rId3">
            <a:alphaModFix/>
          </a:blip>
          <a:stretch>
            <a:fillRect/>
          </a:stretch>
        </p:blipFill>
        <p:spPr>
          <a:xfrm>
            <a:off x="1017900" y="1321875"/>
            <a:ext cx="1494625" cy="1071345"/>
          </a:xfrm>
          <a:prstGeom prst="rect">
            <a:avLst/>
          </a:prstGeom>
          <a:noFill/>
          <a:ln>
            <a:noFill/>
          </a:ln>
        </p:spPr>
      </p:pic>
      <p:pic>
        <p:nvPicPr>
          <p:cNvPr id="916" name="Google Shape;916;p76"/>
          <p:cNvPicPr preferRelativeResize="0"/>
          <p:nvPr/>
        </p:nvPicPr>
        <p:blipFill>
          <a:blip r:embed="rId4">
            <a:alphaModFix/>
          </a:blip>
          <a:stretch>
            <a:fillRect/>
          </a:stretch>
        </p:blipFill>
        <p:spPr>
          <a:xfrm>
            <a:off x="2820797" y="1321150"/>
            <a:ext cx="1467100" cy="1044215"/>
          </a:xfrm>
          <a:prstGeom prst="rect">
            <a:avLst/>
          </a:prstGeom>
          <a:noFill/>
          <a:ln>
            <a:noFill/>
          </a:ln>
        </p:spPr>
      </p:pic>
      <p:pic>
        <p:nvPicPr>
          <p:cNvPr id="917" name="Google Shape;917;p76"/>
          <p:cNvPicPr preferRelativeResize="0"/>
          <p:nvPr/>
        </p:nvPicPr>
        <p:blipFill>
          <a:blip r:embed="rId5">
            <a:alphaModFix/>
          </a:blip>
          <a:stretch>
            <a:fillRect/>
          </a:stretch>
        </p:blipFill>
        <p:spPr>
          <a:xfrm>
            <a:off x="4598450" y="3112912"/>
            <a:ext cx="1494625" cy="1034399"/>
          </a:xfrm>
          <a:prstGeom prst="rect">
            <a:avLst/>
          </a:prstGeom>
          <a:noFill/>
          <a:ln>
            <a:noFill/>
          </a:ln>
        </p:spPr>
      </p:pic>
      <p:pic>
        <p:nvPicPr>
          <p:cNvPr id="918" name="Google Shape;918;p76"/>
          <p:cNvPicPr preferRelativeResize="0"/>
          <p:nvPr/>
        </p:nvPicPr>
        <p:blipFill>
          <a:blip r:embed="rId6">
            <a:alphaModFix/>
          </a:blip>
          <a:stretch>
            <a:fillRect/>
          </a:stretch>
        </p:blipFill>
        <p:spPr>
          <a:xfrm>
            <a:off x="4619800" y="1340175"/>
            <a:ext cx="1494624" cy="1041147"/>
          </a:xfrm>
          <a:prstGeom prst="rect">
            <a:avLst/>
          </a:prstGeom>
          <a:noFill/>
          <a:ln>
            <a:noFill/>
          </a:ln>
        </p:spPr>
      </p:pic>
      <p:pic>
        <p:nvPicPr>
          <p:cNvPr id="919" name="Google Shape;919;p76"/>
          <p:cNvPicPr preferRelativeResize="0"/>
          <p:nvPr/>
        </p:nvPicPr>
        <p:blipFill>
          <a:blip r:embed="rId7">
            <a:alphaModFix/>
          </a:blip>
          <a:stretch>
            <a:fillRect/>
          </a:stretch>
        </p:blipFill>
        <p:spPr>
          <a:xfrm>
            <a:off x="6355475" y="1346875"/>
            <a:ext cx="1410347" cy="1034400"/>
          </a:xfrm>
          <a:prstGeom prst="rect">
            <a:avLst/>
          </a:prstGeom>
          <a:noFill/>
          <a:ln>
            <a:noFill/>
          </a:ln>
        </p:spPr>
      </p:pic>
      <p:pic>
        <p:nvPicPr>
          <p:cNvPr id="920" name="Google Shape;920;p76"/>
          <p:cNvPicPr preferRelativeResize="0"/>
          <p:nvPr/>
        </p:nvPicPr>
        <p:blipFill>
          <a:blip r:embed="rId8">
            <a:alphaModFix/>
          </a:blip>
          <a:stretch>
            <a:fillRect/>
          </a:stretch>
        </p:blipFill>
        <p:spPr>
          <a:xfrm>
            <a:off x="2808179" y="3094579"/>
            <a:ext cx="1494624" cy="1071029"/>
          </a:xfrm>
          <a:prstGeom prst="rect">
            <a:avLst/>
          </a:prstGeom>
          <a:noFill/>
          <a:ln>
            <a:noFill/>
          </a:ln>
        </p:spPr>
      </p:pic>
      <p:pic>
        <p:nvPicPr>
          <p:cNvPr id="921" name="Google Shape;921;p76"/>
          <p:cNvPicPr preferRelativeResize="0"/>
          <p:nvPr/>
        </p:nvPicPr>
        <p:blipFill>
          <a:blip r:embed="rId9">
            <a:alphaModFix/>
          </a:blip>
          <a:stretch>
            <a:fillRect/>
          </a:stretch>
        </p:blipFill>
        <p:spPr>
          <a:xfrm>
            <a:off x="6327100" y="3104968"/>
            <a:ext cx="1467100" cy="1050254"/>
          </a:xfrm>
          <a:prstGeom prst="rect">
            <a:avLst/>
          </a:prstGeom>
          <a:noFill/>
          <a:ln>
            <a:noFill/>
          </a:ln>
        </p:spPr>
      </p:pic>
      <p:pic>
        <p:nvPicPr>
          <p:cNvPr id="922" name="Google Shape;922;p76"/>
          <p:cNvPicPr preferRelativeResize="0"/>
          <p:nvPr/>
        </p:nvPicPr>
        <p:blipFill>
          <a:blip r:embed="rId10">
            <a:alphaModFix/>
          </a:blip>
          <a:stretch>
            <a:fillRect/>
          </a:stretch>
        </p:blipFill>
        <p:spPr>
          <a:xfrm>
            <a:off x="952787" y="3081349"/>
            <a:ext cx="1559736" cy="10975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26" name="Shape 926"/>
        <p:cNvGrpSpPr/>
        <p:nvPr/>
      </p:nvGrpSpPr>
      <p:grpSpPr>
        <a:xfrm>
          <a:off x="0" y="0"/>
          <a:ext cx="0" cy="0"/>
          <a:chOff x="0" y="0"/>
          <a:chExt cx="0" cy="0"/>
        </a:xfrm>
      </p:grpSpPr>
      <p:sp>
        <p:nvSpPr>
          <p:cNvPr id="927" name="Google Shape;927;p77"/>
          <p:cNvSpPr txBox="1"/>
          <p:nvPr>
            <p:ph type="title"/>
          </p:nvPr>
        </p:nvSpPr>
        <p:spPr>
          <a:xfrm>
            <a:off x="371600" y="558475"/>
            <a:ext cx="7717500" cy="564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1. Plot the scatter diagram(</a:t>
            </a:r>
            <a:r>
              <a:rPr lang="en"/>
              <a:t>AvgVister</a:t>
            </a:r>
            <a:r>
              <a:rPr lang="en"/>
              <a:t>-log)</a:t>
            </a:r>
            <a:endParaRPr/>
          </a:p>
        </p:txBody>
      </p:sp>
      <p:pic>
        <p:nvPicPr>
          <p:cNvPr id="928" name="Google Shape;928;p77"/>
          <p:cNvPicPr preferRelativeResize="0"/>
          <p:nvPr/>
        </p:nvPicPr>
        <p:blipFill>
          <a:blip r:embed="rId3">
            <a:alphaModFix/>
          </a:blip>
          <a:stretch>
            <a:fillRect/>
          </a:stretch>
        </p:blipFill>
        <p:spPr>
          <a:xfrm>
            <a:off x="952775" y="1315325"/>
            <a:ext cx="1559750" cy="1049073"/>
          </a:xfrm>
          <a:prstGeom prst="rect">
            <a:avLst/>
          </a:prstGeom>
          <a:noFill/>
          <a:ln>
            <a:noFill/>
          </a:ln>
        </p:spPr>
      </p:pic>
      <p:pic>
        <p:nvPicPr>
          <p:cNvPr id="929" name="Google Shape;929;p77"/>
          <p:cNvPicPr preferRelativeResize="0"/>
          <p:nvPr/>
        </p:nvPicPr>
        <p:blipFill>
          <a:blip r:embed="rId4">
            <a:alphaModFix/>
          </a:blip>
          <a:stretch>
            <a:fillRect/>
          </a:stretch>
        </p:blipFill>
        <p:spPr>
          <a:xfrm>
            <a:off x="2766150" y="1331538"/>
            <a:ext cx="1494625" cy="1016647"/>
          </a:xfrm>
          <a:prstGeom prst="rect">
            <a:avLst/>
          </a:prstGeom>
          <a:noFill/>
          <a:ln>
            <a:noFill/>
          </a:ln>
        </p:spPr>
      </p:pic>
      <p:pic>
        <p:nvPicPr>
          <p:cNvPr id="930" name="Google Shape;930;p77"/>
          <p:cNvPicPr preferRelativeResize="0"/>
          <p:nvPr/>
        </p:nvPicPr>
        <p:blipFill>
          <a:blip r:embed="rId5">
            <a:alphaModFix/>
          </a:blip>
          <a:stretch>
            <a:fillRect/>
          </a:stretch>
        </p:blipFill>
        <p:spPr>
          <a:xfrm>
            <a:off x="4514405" y="1304300"/>
            <a:ext cx="1559750" cy="1071106"/>
          </a:xfrm>
          <a:prstGeom prst="rect">
            <a:avLst/>
          </a:prstGeom>
          <a:noFill/>
          <a:ln>
            <a:noFill/>
          </a:ln>
        </p:spPr>
      </p:pic>
      <p:pic>
        <p:nvPicPr>
          <p:cNvPr id="931" name="Google Shape;931;p77"/>
          <p:cNvPicPr preferRelativeResize="0"/>
          <p:nvPr/>
        </p:nvPicPr>
        <p:blipFill>
          <a:blip r:embed="rId6">
            <a:alphaModFix/>
          </a:blip>
          <a:stretch>
            <a:fillRect/>
          </a:stretch>
        </p:blipFill>
        <p:spPr>
          <a:xfrm>
            <a:off x="6327775" y="1291568"/>
            <a:ext cx="1559750" cy="1096576"/>
          </a:xfrm>
          <a:prstGeom prst="rect">
            <a:avLst/>
          </a:prstGeom>
          <a:noFill/>
          <a:ln>
            <a:noFill/>
          </a:ln>
        </p:spPr>
      </p:pic>
      <p:pic>
        <p:nvPicPr>
          <p:cNvPr id="932" name="Google Shape;932;p77"/>
          <p:cNvPicPr preferRelativeResize="0"/>
          <p:nvPr/>
        </p:nvPicPr>
        <p:blipFill>
          <a:blip r:embed="rId7">
            <a:alphaModFix/>
          </a:blip>
          <a:stretch>
            <a:fillRect/>
          </a:stretch>
        </p:blipFill>
        <p:spPr>
          <a:xfrm>
            <a:off x="952775" y="3094575"/>
            <a:ext cx="1494625" cy="1034160"/>
          </a:xfrm>
          <a:prstGeom prst="rect">
            <a:avLst/>
          </a:prstGeom>
          <a:noFill/>
          <a:ln>
            <a:noFill/>
          </a:ln>
        </p:spPr>
      </p:pic>
      <p:pic>
        <p:nvPicPr>
          <p:cNvPr id="933" name="Google Shape;933;p77"/>
          <p:cNvPicPr preferRelativeResize="0"/>
          <p:nvPr/>
        </p:nvPicPr>
        <p:blipFill>
          <a:blip r:embed="rId8">
            <a:alphaModFix/>
          </a:blip>
          <a:stretch>
            <a:fillRect/>
          </a:stretch>
        </p:blipFill>
        <p:spPr>
          <a:xfrm>
            <a:off x="2765950" y="3081800"/>
            <a:ext cx="1559750" cy="1065294"/>
          </a:xfrm>
          <a:prstGeom prst="rect">
            <a:avLst/>
          </a:prstGeom>
          <a:noFill/>
          <a:ln>
            <a:noFill/>
          </a:ln>
        </p:spPr>
      </p:pic>
      <p:pic>
        <p:nvPicPr>
          <p:cNvPr id="934" name="Google Shape;934;p77"/>
          <p:cNvPicPr preferRelativeResize="0"/>
          <p:nvPr/>
        </p:nvPicPr>
        <p:blipFill>
          <a:blip r:embed="rId9">
            <a:alphaModFix/>
          </a:blip>
          <a:stretch>
            <a:fillRect/>
          </a:stretch>
        </p:blipFill>
        <p:spPr>
          <a:xfrm>
            <a:off x="4546525" y="3107538"/>
            <a:ext cx="1559750" cy="1045112"/>
          </a:xfrm>
          <a:prstGeom prst="rect">
            <a:avLst/>
          </a:prstGeom>
          <a:noFill/>
          <a:ln>
            <a:noFill/>
          </a:ln>
        </p:spPr>
      </p:pic>
      <p:pic>
        <p:nvPicPr>
          <p:cNvPr id="935" name="Google Shape;935;p77"/>
          <p:cNvPicPr preferRelativeResize="0"/>
          <p:nvPr/>
        </p:nvPicPr>
        <p:blipFill>
          <a:blip r:embed="rId10">
            <a:alphaModFix/>
          </a:blip>
          <a:stretch>
            <a:fillRect/>
          </a:stretch>
        </p:blipFill>
        <p:spPr>
          <a:xfrm>
            <a:off x="6327100" y="3081793"/>
            <a:ext cx="1583509" cy="1049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39" name="Shape 939"/>
        <p:cNvGrpSpPr/>
        <p:nvPr/>
      </p:nvGrpSpPr>
      <p:grpSpPr>
        <a:xfrm>
          <a:off x="0" y="0"/>
          <a:ext cx="0" cy="0"/>
          <a:chOff x="0" y="0"/>
          <a:chExt cx="0" cy="0"/>
        </a:xfrm>
      </p:grpSpPr>
      <p:sp>
        <p:nvSpPr>
          <p:cNvPr id="940" name="Google Shape;940;p78"/>
          <p:cNvSpPr txBox="1"/>
          <p:nvPr>
            <p:ph type="title"/>
          </p:nvPr>
        </p:nvSpPr>
        <p:spPr>
          <a:xfrm>
            <a:off x="371600" y="558475"/>
            <a:ext cx="7717500" cy="564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1. Plot the scatter diagram(</a:t>
            </a:r>
            <a:r>
              <a:rPr lang="en"/>
              <a:t>PageView</a:t>
            </a:r>
            <a:r>
              <a:rPr lang="en"/>
              <a:t>-log)</a:t>
            </a:r>
            <a:endParaRPr/>
          </a:p>
        </p:txBody>
      </p:sp>
      <p:pic>
        <p:nvPicPr>
          <p:cNvPr id="941" name="Google Shape;941;p78"/>
          <p:cNvPicPr preferRelativeResize="0"/>
          <p:nvPr/>
        </p:nvPicPr>
        <p:blipFill>
          <a:blip r:embed="rId3">
            <a:alphaModFix/>
          </a:blip>
          <a:stretch>
            <a:fillRect/>
          </a:stretch>
        </p:blipFill>
        <p:spPr>
          <a:xfrm>
            <a:off x="920205" y="1327875"/>
            <a:ext cx="1559750" cy="1023958"/>
          </a:xfrm>
          <a:prstGeom prst="rect">
            <a:avLst/>
          </a:prstGeom>
          <a:noFill/>
          <a:ln>
            <a:noFill/>
          </a:ln>
        </p:spPr>
      </p:pic>
      <p:pic>
        <p:nvPicPr>
          <p:cNvPr id="942" name="Google Shape;942;p78"/>
          <p:cNvPicPr preferRelativeResize="0"/>
          <p:nvPr/>
        </p:nvPicPr>
        <p:blipFill>
          <a:blip r:embed="rId4">
            <a:alphaModFix/>
          </a:blip>
          <a:stretch>
            <a:fillRect/>
          </a:stretch>
        </p:blipFill>
        <p:spPr>
          <a:xfrm>
            <a:off x="2754075" y="1327875"/>
            <a:ext cx="1583500" cy="1080217"/>
          </a:xfrm>
          <a:prstGeom prst="rect">
            <a:avLst/>
          </a:prstGeom>
          <a:noFill/>
          <a:ln>
            <a:noFill/>
          </a:ln>
        </p:spPr>
      </p:pic>
      <p:pic>
        <p:nvPicPr>
          <p:cNvPr id="943" name="Google Shape;943;p78"/>
          <p:cNvPicPr preferRelativeResize="0"/>
          <p:nvPr/>
        </p:nvPicPr>
        <p:blipFill>
          <a:blip r:embed="rId5">
            <a:alphaModFix/>
          </a:blip>
          <a:stretch>
            <a:fillRect/>
          </a:stretch>
        </p:blipFill>
        <p:spPr>
          <a:xfrm>
            <a:off x="4536106" y="1319700"/>
            <a:ext cx="1593138" cy="1096575"/>
          </a:xfrm>
          <a:prstGeom prst="rect">
            <a:avLst/>
          </a:prstGeom>
          <a:noFill/>
          <a:ln>
            <a:noFill/>
          </a:ln>
        </p:spPr>
      </p:pic>
      <p:pic>
        <p:nvPicPr>
          <p:cNvPr id="944" name="Google Shape;944;p78"/>
          <p:cNvPicPr preferRelativeResize="0"/>
          <p:nvPr/>
        </p:nvPicPr>
        <p:blipFill>
          <a:blip r:embed="rId6">
            <a:alphaModFix/>
          </a:blip>
          <a:stretch>
            <a:fillRect/>
          </a:stretch>
        </p:blipFill>
        <p:spPr>
          <a:xfrm>
            <a:off x="6327775" y="1326975"/>
            <a:ext cx="1559750" cy="1082029"/>
          </a:xfrm>
          <a:prstGeom prst="rect">
            <a:avLst/>
          </a:prstGeom>
          <a:noFill/>
          <a:ln>
            <a:noFill/>
          </a:ln>
        </p:spPr>
      </p:pic>
      <p:pic>
        <p:nvPicPr>
          <p:cNvPr id="945" name="Google Shape;945;p78"/>
          <p:cNvPicPr preferRelativeResize="0"/>
          <p:nvPr/>
        </p:nvPicPr>
        <p:blipFill>
          <a:blip r:embed="rId7">
            <a:alphaModFix/>
          </a:blip>
          <a:stretch>
            <a:fillRect/>
          </a:stretch>
        </p:blipFill>
        <p:spPr>
          <a:xfrm>
            <a:off x="920193" y="3039825"/>
            <a:ext cx="1494625" cy="1028768"/>
          </a:xfrm>
          <a:prstGeom prst="rect">
            <a:avLst/>
          </a:prstGeom>
          <a:noFill/>
          <a:ln>
            <a:noFill/>
          </a:ln>
        </p:spPr>
      </p:pic>
      <p:pic>
        <p:nvPicPr>
          <p:cNvPr id="946" name="Google Shape;946;p78"/>
          <p:cNvPicPr preferRelativeResize="0"/>
          <p:nvPr/>
        </p:nvPicPr>
        <p:blipFill>
          <a:blip r:embed="rId8">
            <a:alphaModFix/>
          </a:blip>
          <a:stretch>
            <a:fillRect/>
          </a:stretch>
        </p:blipFill>
        <p:spPr>
          <a:xfrm>
            <a:off x="2700801" y="3027600"/>
            <a:ext cx="1559750" cy="1053226"/>
          </a:xfrm>
          <a:prstGeom prst="rect">
            <a:avLst/>
          </a:prstGeom>
          <a:noFill/>
          <a:ln>
            <a:noFill/>
          </a:ln>
        </p:spPr>
      </p:pic>
      <p:pic>
        <p:nvPicPr>
          <p:cNvPr id="947" name="Google Shape;947;p78"/>
          <p:cNvPicPr preferRelativeResize="0"/>
          <p:nvPr/>
        </p:nvPicPr>
        <p:blipFill>
          <a:blip r:embed="rId9">
            <a:alphaModFix/>
          </a:blip>
          <a:stretch>
            <a:fillRect/>
          </a:stretch>
        </p:blipFill>
        <p:spPr>
          <a:xfrm>
            <a:off x="4546525" y="3038152"/>
            <a:ext cx="1593150" cy="1078573"/>
          </a:xfrm>
          <a:prstGeom prst="rect">
            <a:avLst/>
          </a:prstGeom>
          <a:noFill/>
          <a:ln>
            <a:noFill/>
          </a:ln>
        </p:spPr>
      </p:pic>
      <p:pic>
        <p:nvPicPr>
          <p:cNvPr id="948" name="Google Shape;948;p78"/>
          <p:cNvPicPr preferRelativeResize="0"/>
          <p:nvPr/>
        </p:nvPicPr>
        <p:blipFill>
          <a:blip r:embed="rId10">
            <a:alphaModFix/>
          </a:blip>
          <a:stretch>
            <a:fillRect/>
          </a:stretch>
        </p:blipFill>
        <p:spPr>
          <a:xfrm>
            <a:off x="6293018" y="3013193"/>
            <a:ext cx="1629256" cy="1082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52" name="Shape 952"/>
        <p:cNvGrpSpPr/>
        <p:nvPr/>
      </p:nvGrpSpPr>
      <p:grpSpPr>
        <a:xfrm>
          <a:off x="0" y="0"/>
          <a:ext cx="0" cy="0"/>
          <a:chOff x="0" y="0"/>
          <a:chExt cx="0" cy="0"/>
        </a:xfrm>
      </p:grpSpPr>
      <p:sp>
        <p:nvSpPr>
          <p:cNvPr id="953" name="Google Shape;953;p79"/>
          <p:cNvSpPr txBox="1"/>
          <p:nvPr>
            <p:ph type="title"/>
          </p:nvPr>
        </p:nvSpPr>
        <p:spPr>
          <a:xfrm>
            <a:off x="371600" y="558475"/>
            <a:ext cx="7717500" cy="564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2</a:t>
            </a:r>
            <a:r>
              <a:rPr lang="en"/>
              <a:t>. </a:t>
            </a:r>
            <a:r>
              <a:rPr lang="en"/>
              <a:t>Propose a statistical model</a:t>
            </a:r>
            <a:endParaRPr/>
          </a:p>
        </p:txBody>
      </p:sp>
      <p:pic>
        <p:nvPicPr>
          <p:cNvPr id="954" name="Google Shape;954;p79"/>
          <p:cNvPicPr preferRelativeResize="0"/>
          <p:nvPr/>
        </p:nvPicPr>
        <p:blipFill>
          <a:blip r:embed="rId3">
            <a:alphaModFix/>
          </a:blip>
          <a:stretch>
            <a:fillRect/>
          </a:stretch>
        </p:blipFill>
        <p:spPr>
          <a:xfrm>
            <a:off x="1815797" y="1171575"/>
            <a:ext cx="1876200" cy="1321400"/>
          </a:xfrm>
          <a:prstGeom prst="rect">
            <a:avLst/>
          </a:prstGeom>
          <a:noFill/>
          <a:ln>
            <a:noFill/>
          </a:ln>
        </p:spPr>
      </p:pic>
      <p:pic>
        <p:nvPicPr>
          <p:cNvPr id="955" name="Google Shape;955;p79"/>
          <p:cNvPicPr preferRelativeResize="0"/>
          <p:nvPr/>
        </p:nvPicPr>
        <p:blipFill rotWithShape="1">
          <a:blip r:embed="rId4">
            <a:alphaModFix/>
          </a:blip>
          <a:srcRect b="0" l="0" r="3966" t="0"/>
          <a:stretch/>
        </p:blipFill>
        <p:spPr>
          <a:xfrm>
            <a:off x="4611575" y="1171575"/>
            <a:ext cx="1876200" cy="1333392"/>
          </a:xfrm>
          <a:prstGeom prst="rect">
            <a:avLst/>
          </a:prstGeom>
          <a:noFill/>
          <a:ln>
            <a:noFill/>
          </a:ln>
        </p:spPr>
      </p:pic>
      <p:sp>
        <p:nvSpPr>
          <p:cNvPr id="956" name="Google Shape;956;p79"/>
          <p:cNvSpPr txBox="1"/>
          <p:nvPr/>
        </p:nvSpPr>
        <p:spPr>
          <a:xfrm>
            <a:off x="1191050" y="2586100"/>
            <a:ext cx="64878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lt2"/>
                </a:solidFill>
              </a:rPr>
              <a:t>From some of diagram, t</a:t>
            </a:r>
            <a:r>
              <a:rPr b="1" lang="en" sz="1900">
                <a:solidFill>
                  <a:schemeClr val="lt2"/>
                </a:solidFill>
              </a:rPr>
              <a:t>he distributions look like log </a:t>
            </a:r>
            <a:endParaRPr b="1" sz="1900">
              <a:solidFill>
                <a:schemeClr val="lt2"/>
              </a:solidFill>
            </a:endParaRPr>
          </a:p>
        </p:txBody>
      </p:sp>
      <p:cxnSp>
        <p:nvCxnSpPr>
          <p:cNvPr id="957" name="Google Shape;957;p79"/>
          <p:cNvCxnSpPr/>
          <p:nvPr/>
        </p:nvCxnSpPr>
        <p:spPr>
          <a:xfrm rot="10800000">
            <a:off x="3087725" y="2030900"/>
            <a:ext cx="370500" cy="619500"/>
          </a:xfrm>
          <a:prstGeom prst="straightConnector1">
            <a:avLst/>
          </a:prstGeom>
          <a:noFill/>
          <a:ln cap="flat" cmpd="sng" w="28575">
            <a:solidFill>
              <a:schemeClr val="dk2"/>
            </a:solidFill>
            <a:prstDash val="solid"/>
            <a:round/>
            <a:headEnd len="med" w="med" type="none"/>
            <a:tailEnd len="med" w="med" type="triangle"/>
          </a:ln>
        </p:spPr>
      </p:cxnSp>
      <p:cxnSp>
        <p:nvCxnSpPr>
          <p:cNvPr id="958" name="Google Shape;958;p79"/>
          <p:cNvCxnSpPr/>
          <p:nvPr/>
        </p:nvCxnSpPr>
        <p:spPr>
          <a:xfrm flipH="1" rot="10800000">
            <a:off x="4922475" y="2091800"/>
            <a:ext cx="496800" cy="497700"/>
          </a:xfrm>
          <a:prstGeom prst="straightConnector1">
            <a:avLst/>
          </a:prstGeom>
          <a:noFill/>
          <a:ln cap="flat" cmpd="sng" w="28575">
            <a:solidFill>
              <a:schemeClr val="dk2"/>
            </a:solidFill>
            <a:prstDash val="solid"/>
            <a:round/>
            <a:headEnd len="med" w="med" type="none"/>
            <a:tailEnd len="med" w="med" type="triangle"/>
          </a:ln>
        </p:spPr>
      </p:cxnSp>
      <p:sp>
        <p:nvSpPr>
          <p:cNvPr id="959" name="Google Shape;959;p79"/>
          <p:cNvSpPr txBox="1"/>
          <p:nvPr/>
        </p:nvSpPr>
        <p:spPr>
          <a:xfrm>
            <a:off x="2367175" y="3156225"/>
            <a:ext cx="4276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Now we have three choices:</a:t>
            </a:r>
            <a:endParaRPr b="1" sz="2100">
              <a:solidFill>
                <a:schemeClr val="dk1"/>
              </a:solidFill>
            </a:endParaRPr>
          </a:p>
          <a:p>
            <a:pPr indent="0" lvl="0" marL="0" rtl="0" algn="l">
              <a:spcBef>
                <a:spcPts val="0"/>
              </a:spcBef>
              <a:spcAft>
                <a:spcPts val="0"/>
              </a:spcAft>
              <a:buNone/>
            </a:pPr>
            <a:r>
              <a:rPr b="1" lang="en" sz="2100">
                <a:solidFill>
                  <a:schemeClr val="dk1"/>
                </a:solidFill>
              </a:rPr>
              <a:t>1. First-order</a:t>
            </a:r>
            <a:endParaRPr b="1" sz="2100">
              <a:solidFill>
                <a:schemeClr val="dk1"/>
              </a:solidFill>
            </a:endParaRPr>
          </a:p>
          <a:p>
            <a:pPr indent="0" lvl="0" marL="0" rtl="0" algn="l">
              <a:spcBef>
                <a:spcPts val="0"/>
              </a:spcBef>
              <a:spcAft>
                <a:spcPts val="0"/>
              </a:spcAft>
              <a:buNone/>
            </a:pPr>
            <a:r>
              <a:rPr b="1" lang="en" sz="2100">
                <a:solidFill>
                  <a:schemeClr val="dk1"/>
                </a:solidFill>
              </a:rPr>
              <a:t>2. Second-order</a:t>
            </a:r>
            <a:endParaRPr b="1" sz="2100">
              <a:solidFill>
                <a:schemeClr val="dk1"/>
              </a:solidFill>
            </a:endParaRPr>
          </a:p>
          <a:p>
            <a:pPr indent="0" lvl="0" marL="0" rtl="0" algn="l">
              <a:spcBef>
                <a:spcPts val="0"/>
              </a:spcBef>
              <a:spcAft>
                <a:spcPts val="0"/>
              </a:spcAft>
              <a:buNone/>
            </a:pPr>
            <a:r>
              <a:rPr b="1" lang="en" sz="2100">
                <a:solidFill>
                  <a:schemeClr val="dk1"/>
                </a:solidFill>
              </a:rPr>
              <a:t>3. Log transformation on y</a:t>
            </a:r>
            <a:endParaRPr b="1" sz="2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5"/>
          <p:cNvSpPr txBox="1"/>
          <p:nvPr>
            <p:ph type="title"/>
          </p:nvPr>
        </p:nvSpPr>
        <p:spPr>
          <a:xfrm>
            <a:off x="4412025" y="54800"/>
            <a:ext cx="4514400" cy="16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Data Source</a:t>
            </a:r>
            <a:endParaRPr sz="6000"/>
          </a:p>
        </p:txBody>
      </p:sp>
      <p:sp>
        <p:nvSpPr>
          <p:cNvPr id="420" name="Google Shape;420;p35"/>
          <p:cNvSpPr txBox="1"/>
          <p:nvPr/>
        </p:nvSpPr>
        <p:spPr>
          <a:xfrm>
            <a:off x="214325" y="953675"/>
            <a:ext cx="84117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u="sng">
                <a:solidFill>
                  <a:srgbClr val="1155CC"/>
                </a:solidFill>
                <a:hlinkClick r:id="rId3">
                  <a:extLst>
                    <a:ext uri="{A12FA001-AC4F-418D-AE19-62706E023703}">
                      <ahyp:hlinkClr val="tx"/>
                    </a:ext>
                  </a:extLst>
                </a:hlinkClick>
              </a:rPr>
              <a:t>https://www.kaggle.com/datasets/bpali26/popular-websites-across-the-globe</a:t>
            </a:r>
            <a:endParaRPr sz="2000"/>
          </a:p>
        </p:txBody>
      </p:sp>
      <p:pic>
        <p:nvPicPr>
          <p:cNvPr id="421" name="Google Shape;421;p35"/>
          <p:cNvPicPr preferRelativeResize="0"/>
          <p:nvPr/>
        </p:nvPicPr>
        <p:blipFill>
          <a:blip r:embed="rId4">
            <a:alphaModFix/>
          </a:blip>
          <a:stretch>
            <a:fillRect/>
          </a:stretch>
        </p:blipFill>
        <p:spPr>
          <a:xfrm>
            <a:off x="585175" y="1332125"/>
            <a:ext cx="7669999" cy="38113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63" name="Shape 963"/>
        <p:cNvGrpSpPr/>
        <p:nvPr/>
      </p:nvGrpSpPr>
      <p:grpSpPr>
        <a:xfrm>
          <a:off x="0" y="0"/>
          <a:ext cx="0" cy="0"/>
          <a:chOff x="0" y="0"/>
          <a:chExt cx="0" cy="0"/>
        </a:xfrm>
      </p:grpSpPr>
      <p:pic>
        <p:nvPicPr>
          <p:cNvPr id="964" name="Google Shape;964;p80"/>
          <p:cNvPicPr preferRelativeResize="0"/>
          <p:nvPr/>
        </p:nvPicPr>
        <p:blipFill>
          <a:blip r:embed="rId3">
            <a:alphaModFix/>
          </a:blip>
          <a:stretch>
            <a:fillRect/>
          </a:stretch>
        </p:blipFill>
        <p:spPr>
          <a:xfrm>
            <a:off x="1988150" y="1380324"/>
            <a:ext cx="5167700" cy="1713050"/>
          </a:xfrm>
          <a:prstGeom prst="rect">
            <a:avLst/>
          </a:prstGeom>
          <a:noFill/>
          <a:ln>
            <a:noFill/>
          </a:ln>
        </p:spPr>
      </p:pic>
      <p:sp>
        <p:nvSpPr>
          <p:cNvPr id="965" name="Google Shape;965;p80"/>
          <p:cNvSpPr txBox="1"/>
          <p:nvPr>
            <p:ph type="title"/>
          </p:nvPr>
        </p:nvSpPr>
        <p:spPr>
          <a:xfrm>
            <a:off x="139613" y="558500"/>
            <a:ext cx="8688900" cy="564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2. Propose a statistical model——log transformation</a:t>
            </a:r>
            <a:endParaRPr/>
          </a:p>
        </p:txBody>
      </p:sp>
      <p:sp>
        <p:nvSpPr>
          <p:cNvPr id="966" name="Google Shape;966;p80"/>
          <p:cNvSpPr txBox="1"/>
          <p:nvPr/>
        </p:nvSpPr>
        <p:spPr>
          <a:xfrm>
            <a:off x="1276250" y="3467975"/>
            <a:ext cx="3646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2"/>
                </a:solidFill>
              </a:rPr>
              <a:t>The R-square value got very low in this way, and the scatter plot is also not good. We won’t use this</a:t>
            </a:r>
            <a:r>
              <a:rPr b="1" lang="en" sz="2000">
                <a:solidFill>
                  <a:schemeClr val="dk2"/>
                </a:solidFill>
              </a:rPr>
              <a:t> </a:t>
            </a:r>
            <a:endParaRPr b="1" sz="1800">
              <a:solidFill>
                <a:schemeClr val="dk2"/>
              </a:solidFill>
            </a:endParaRPr>
          </a:p>
        </p:txBody>
      </p:sp>
      <p:sp>
        <p:nvSpPr>
          <p:cNvPr id="967" name="Google Shape;967;p80"/>
          <p:cNvSpPr txBox="1"/>
          <p:nvPr/>
        </p:nvSpPr>
        <p:spPr>
          <a:xfrm>
            <a:off x="4922475" y="3467950"/>
            <a:ext cx="4276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Now we have three choices:</a:t>
            </a:r>
            <a:endParaRPr b="1" sz="2100">
              <a:solidFill>
                <a:schemeClr val="dk1"/>
              </a:solidFill>
            </a:endParaRPr>
          </a:p>
          <a:p>
            <a:pPr indent="0" lvl="0" marL="0" rtl="0" algn="l">
              <a:spcBef>
                <a:spcPts val="0"/>
              </a:spcBef>
              <a:spcAft>
                <a:spcPts val="0"/>
              </a:spcAft>
              <a:buNone/>
            </a:pPr>
            <a:r>
              <a:rPr b="1" lang="en" sz="2100">
                <a:solidFill>
                  <a:schemeClr val="dk1"/>
                </a:solidFill>
              </a:rPr>
              <a:t>1</a:t>
            </a:r>
            <a:r>
              <a:rPr b="1" lang="en" sz="2100">
                <a:solidFill>
                  <a:schemeClr val="dk1"/>
                </a:solidFill>
              </a:rPr>
              <a:t>. Log transformation on y</a:t>
            </a:r>
            <a:endParaRPr b="1" sz="2100">
              <a:solidFill>
                <a:schemeClr val="dk1"/>
              </a:solidFill>
            </a:endParaRPr>
          </a:p>
          <a:p>
            <a:pPr indent="0" lvl="0" marL="0" rtl="0" algn="l">
              <a:spcBef>
                <a:spcPts val="0"/>
              </a:spcBef>
              <a:spcAft>
                <a:spcPts val="0"/>
              </a:spcAft>
              <a:buNone/>
            </a:pPr>
            <a:r>
              <a:rPr b="1" lang="en" sz="2100">
                <a:solidFill>
                  <a:schemeClr val="dk1"/>
                </a:solidFill>
              </a:rPr>
              <a:t>2. Second-order</a:t>
            </a:r>
            <a:endParaRPr b="1" sz="2100">
              <a:solidFill>
                <a:schemeClr val="dk1"/>
              </a:solidFill>
            </a:endParaRPr>
          </a:p>
          <a:p>
            <a:pPr indent="0" lvl="0" marL="0" rtl="0" algn="l">
              <a:spcBef>
                <a:spcPts val="0"/>
              </a:spcBef>
              <a:spcAft>
                <a:spcPts val="0"/>
              </a:spcAft>
              <a:buNone/>
            </a:pPr>
            <a:r>
              <a:rPr b="1" lang="en" sz="2100">
                <a:solidFill>
                  <a:schemeClr val="dk1"/>
                </a:solidFill>
              </a:rPr>
              <a:t>3</a:t>
            </a:r>
            <a:r>
              <a:rPr b="1" lang="en" sz="2100">
                <a:solidFill>
                  <a:schemeClr val="dk1"/>
                </a:solidFill>
              </a:rPr>
              <a:t>. First-order</a:t>
            </a:r>
            <a:endParaRPr b="1" sz="2100">
              <a:solidFill>
                <a:schemeClr val="dk1"/>
              </a:solidFill>
            </a:endParaRPr>
          </a:p>
        </p:txBody>
      </p:sp>
      <p:sp>
        <p:nvSpPr>
          <p:cNvPr id="968" name="Google Shape;968;p80"/>
          <p:cNvSpPr/>
          <p:nvPr/>
        </p:nvSpPr>
        <p:spPr>
          <a:xfrm>
            <a:off x="4572000" y="1679850"/>
            <a:ext cx="2583900" cy="3120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69" name="Google Shape;969;p80"/>
          <p:cNvCxnSpPr/>
          <p:nvPr/>
        </p:nvCxnSpPr>
        <p:spPr>
          <a:xfrm flipH="1" rot="10800000">
            <a:off x="4120650" y="2172250"/>
            <a:ext cx="399300" cy="1334700"/>
          </a:xfrm>
          <a:prstGeom prst="straightConnector1">
            <a:avLst/>
          </a:prstGeom>
          <a:noFill/>
          <a:ln cap="flat" cmpd="sng" w="38100">
            <a:solidFill>
              <a:schemeClr val="dk2"/>
            </a:solidFill>
            <a:prstDash val="solid"/>
            <a:round/>
            <a:headEnd len="med" w="med" type="none"/>
            <a:tailEnd len="med" w="med" type="triangle"/>
          </a:ln>
        </p:spPr>
      </p:cxnSp>
      <p:cxnSp>
        <p:nvCxnSpPr>
          <p:cNvPr id="970" name="Google Shape;970;p80"/>
          <p:cNvCxnSpPr/>
          <p:nvPr/>
        </p:nvCxnSpPr>
        <p:spPr>
          <a:xfrm>
            <a:off x="4922475" y="4054300"/>
            <a:ext cx="37086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74" name="Shape 974"/>
        <p:cNvGrpSpPr/>
        <p:nvPr/>
      </p:nvGrpSpPr>
      <p:grpSpPr>
        <a:xfrm>
          <a:off x="0" y="0"/>
          <a:ext cx="0" cy="0"/>
          <a:chOff x="0" y="0"/>
          <a:chExt cx="0" cy="0"/>
        </a:xfrm>
      </p:grpSpPr>
      <p:sp>
        <p:nvSpPr>
          <p:cNvPr id="975" name="Google Shape;975;p81"/>
          <p:cNvSpPr txBox="1"/>
          <p:nvPr>
            <p:ph type="title"/>
          </p:nvPr>
        </p:nvSpPr>
        <p:spPr>
          <a:xfrm>
            <a:off x="322875" y="577975"/>
            <a:ext cx="8171700" cy="5649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a:t>2. Propose a statistical model </a:t>
            </a:r>
            <a:r>
              <a:rPr lang="en"/>
              <a:t>—— second-order</a:t>
            </a:r>
            <a:endParaRPr/>
          </a:p>
        </p:txBody>
      </p:sp>
      <p:sp>
        <p:nvSpPr>
          <p:cNvPr id="976" name="Google Shape;976;p81"/>
          <p:cNvSpPr txBox="1"/>
          <p:nvPr/>
        </p:nvSpPr>
        <p:spPr>
          <a:xfrm>
            <a:off x="459275" y="3569500"/>
            <a:ext cx="46302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rPr>
              <a:t>We observe that the diagrams of second-order diagram have lots of </a:t>
            </a:r>
            <a:r>
              <a:rPr b="1" lang="en" sz="1700">
                <a:solidFill>
                  <a:schemeClr val="dk2"/>
                </a:solidFill>
              </a:rPr>
              <a:t>u</a:t>
            </a:r>
            <a:r>
              <a:rPr b="1" lang="en" sz="1700">
                <a:solidFill>
                  <a:schemeClr val="dk2"/>
                </a:solidFill>
              </a:rPr>
              <a:t>nfit curves which make the result weird.</a:t>
            </a:r>
            <a:endParaRPr b="1" sz="1700">
              <a:solidFill>
                <a:schemeClr val="dk2"/>
              </a:solidFill>
            </a:endParaRPr>
          </a:p>
        </p:txBody>
      </p:sp>
      <p:sp>
        <p:nvSpPr>
          <p:cNvPr id="977" name="Google Shape;977;p81"/>
          <p:cNvSpPr txBox="1"/>
          <p:nvPr/>
        </p:nvSpPr>
        <p:spPr>
          <a:xfrm>
            <a:off x="4922475" y="3467950"/>
            <a:ext cx="4276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1"/>
                </a:solidFill>
              </a:rPr>
              <a:t>Now we have three choices:</a:t>
            </a:r>
            <a:endParaRPr b="1" sz="2100">
              <a:solidFill>
                <a:schemeClr val="dk1"/>
              </a:solidFill>
            </a:endParaRPr>
          </a:p>
          <a:p>
            <a:pPr indent="0" lvl="0" marL="0" rtl="0" algn="l">
              <a:spcBef>
                <a:spcPts val="0"/>
              </a:spcBef>
              <a:spcAft>
                <a:spcPts val="0"/>
              </a:spcAft>
              <a:buNone/>
            </a:pPr>
            <a:r>
              <a:rPr b="1" lang="en" sz="2100">
                <a:solidFill>
                  <a:schemeClr val="dk1"/>
                </a:solidFill>
              </a:rPr>
              <a:t>1. Log transformation on y</a:t>
            </a:r>
            <a:endParaRPr b="1" sz="2100">
              <a:solidFill>
                <a:schemeClr val="dk1"/>
              </a:solidFill>
            </a:endParaRPr>
          </a:p>
          <a:p>
            <a:pPr indent="0" lvl="0" marL="0" rtl="0" algn="l">
              <a:spcBef>
                <a:spcPts val="0"/>
              </a:spcBef>
              <a:spcAft>
                <a:spcPts val="0"/>
              </a:spcAft>
              <a:buNone/>
            </a:pPr>
            <a:r>
              <a:rPr b="1" lang="en" sz="2100">
                <a:solidFill>
                  <a:schemeClr val="dk1"/>
                </a:solidFill>
              </a:rPr>
              <a:t>2. Second-order</a:t>
            </a:r>
            <a:endParaRPr b="1" sz="2100">
              <a:solidFill>
                <a:schemeClr val="dk1"/>
              </a:solidFill>
            </a:endParaRPr>
          </a:p>
          <a:p>
            <a:pPr indent="0" lvl="0" marL="0" rtl="0" algn="l">
              <a:spcBef>
                <a:spcPts val="0"/>
              </a:spcBef>
              <a:spcAft>
                <a:spcPts val="0"/>
              </a:spcAft>
              <a:buNone/>
            </a:pPr>
            <a:r>
              <a:rPr b="1" lang="en" sz="2100">
                <a:solidFill>
                  <a:schemeClr val="dk1"/>
                </a:solidFill>
              </a:rPr>
              <a:t>3. First-order</a:t>
            </a:r>
            <a:endParaRPr b="1" sz="2100">
              <a:solidFill>
                <a:schemeClr val="dk1"/>
              </a:solidFill>
            </a:endParaRPr>
          </a:p>
        </p:txBody>
      </p:sp>
      <p:cxnSp>
        <p:nvCxnSpPr>
          <p:cNvPr id="978" name="Google Shape;978;p81"/>
          <p:cNvCxnSpPr/>
          <p:nvPr/>
        </p:nvCxnSpPr>
        <p:spPr>
          <a:xfrm>
            <a:off x="4922475" y="4054300"/>
            <a:ext cx="3708600" cy="0"/>
          </a:xfrm>
          <a:prstGeom prst="straightConnector1">
            <a:avLst/>
          </a:prstGeom>
          <a:noFill/>
          <a:ln cap="flat" cmpd="sng" w="38100">
            <a:solidFill>
              <a:srgbClr val="FF0000"/>
            </a:solidFill>
            <a:prstDash val="solid"/>
            <a:round/>
            <a:headEnd len="med" w="med" type="none"/>
            <a:tailEnd len="med" w="med" type="none"/>
          </a:ln>
        </p:spPr>
      </p:cxnSp>
      <p:pic>
        <p:nvPicPr>
          <p:cNvPr id="979" name="Google Shape;979;p81"/>
          <p:cNvPicPr preferRelativeResize="0"/>
          <p:nvPr/>
        </p:nvPicPr>
        <p:blipFill>
          <a:blip r:embed="rId3">
            <a:alphaModFix/>
          </a:blip>
          <a:stretch>
            <a:fillRect/>
          </a:stretch>
        </p:blipFill>
        <p:spPr>
          <a:xfrm>
            <a:off x="1276250" y="1544750"/>
            <a:ext cx="1494624" cy="1041147"/>
          </a:xfrm>
          <a:prstGeom prst="rect">
            <a:avLst/>
          </a:prstGeom>
          <a:noFill/>
          <a:ln>
            <a:noFill/>
          </a:ln>
        </p:spPr>
      </p:pic>
      <p:pic>
        <p:nvPicPr>
          <p:cNvPr id="980" name="Google Shape;980;p81"/>
          <p:cNvPicPr preferRelativeResize="0"/>
          <p:nvPr/>
        </p:nvPicPr>
        <p:blipFill>
          <a:blip r:embed="rId4">
            <a:alphaModFix/>
          </a:blip>
          <a:stretch>
            <a:fillRect/>
          </a:stretch>
        </p:blipFill>
        <p:spPr>
          <a:xfrm>
            <a:off x="6360450" y="1491113"/>
            <a:ext cx="1494625" cy="1057540"/>
          </a:xfrm>
          <a:prstGeom prst="rect">
            <a:avLst/>
          </a:prstGeom>
          <a:noFill/>
          <a:ln>
            <a:noFill/>
          </a:ln>
        </p:spPr>
      </p:pic>
      <p:pic>
        <p:nvPicPr>
          <p:cNvPr id="981" name="Google Shape;981;p81"/>
          <p:cNvPicPr preferRelativeResize="0"/>
          <p:nvPr/>
        </p:nvPicPr>
        <p:blipFill>
          <a:blip r:embed="rId5">
            <a:alphaModFix/>
          </a:blip>
          <a:stretch>
            <a:fillRect/>
          </a:stretch>
        </p:blipFill>
        <p:spPr>
          <a:xfrm>
            <a:off x="3551700" y="1589654"/>
            <a:ext cx="1494625" cy="1069742"/>
          </a:xfrm>
          <a:prstGeom prst="rect">
            <a:avLst/>
          </a:prstGeom>
          <a:noFill/>
          <a:ln>
            <a:noFill/>
          </a:ln>
        </p:spPr>
      </p:pic>
      <p:pic>
        <p:nvPicPr>
          <p:cNvPr id="982" name="Google Shape;982;p81"/>
          <p:cNvPicPr preferRelativeResize="0"/>
          <p:nvPr/>
        </p:nvPicPr>
        <p:blipFill>
          <a:blip r:embed="rId6">
            <a:alphaModFix/>
          </a:blip>
          <a:stretch>
            <a:fillRect/>
          </a:stretch>
        </p:blipFill>
        <p:spPr>
          <a:xfrm>
            <a:off x="2186875" y="2325250"/>
            <a:ext cx="1494625" cy="1071345"/>
          </a:xfrm>
          <a:prstGeom prst="rect">
            <a:avLst/>
          </a:prstGeom>
          <a:noFill/>
          <a:ln>
            <a:noFill/>
          </a:ln>
        </p:spPr>
      </p:pic>
      <p:pic>
        <p:nvPicPr>
          <p:cNvPr id="983" name="Google Shape;983;p81"/>
          <p:cNvPicPr preferRelativeResize="0"/>
          <p:nvPr/>
        </p:nvPicPr>
        <p:blipFill>
          <a:blip r:embed="rId7">
            <a:alphaModFix/>
          </a:blip>
          <a:stretch>
            <a:fillRect/>
          </a:stretch>
        </p:blipFill>
        <p:spPr>
          <a:xfrm>
            <a:off x="5046323" y="2303561"/>
            <a:ext cx="1591096" cy="1114750"/>
          </a:xfrm>
          <a:prstGeom prst="rect">
            <a:avLst/>
          </a:prstGeom>
          <a:noFill/>
          <a:ln>
            <a:noFill/>
          </a:ln>
        </p:spPr>
      </p:pic>
      <p:cxnSp>
        <p:nvCxnSpPr>
          <p:cNvPr id="984" name="Google Shape;984;p81"/>
          <p:cNvCxnSpPr/>
          <p:nvPr/>
        </p:nvCxnSpPr>
        <p:spPr>
          <a:xfrm>
            <a:off x="4922475" y="4352800"/>
            <a:ext cx="2208300" cy="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pic>
        <p:nvPicPr>
          <p:cNvPr id="989" name="Google Shape;989;p82"/>
          <p:cNvPicPr preferRelativeResize="0"/>
          <p:nvPr/>
        </p:nvPicPr>
        <p:blipFill>
          <a:blip r:embed="rId3">
            <a:alphaModFix/>
          </a:blip>
          <a:stretch>
            <a:fillRect/>
          </a:stretch>
        </p:blipFill>
        <p:spPr>
          <a:xfrm>
            <a:off x="4420875" y="1331725"/>
            <a:ext cx="3639101" cy="2742834"/>
          </a:xfrm>
          <a:prstGeom prst="rect">
            <a:avLst/>
          </a:prstGeom>
          <a:noFill/>
          <a:ln>
            <a:noFill/>
          </a:ln>
        </p:spPr>
      </p:pic>
      <p:pic>
        <p:nvPicPr>
          <p:cNvPr id="990" name="Google Shape;990;p82"/>
          <p:cNvPicPr preferRelativeResize="0"/>
          <p:nvPr/>
        </p:nvPicPr>
        <p:blipFill>
          <a:blip r:embed="rId4">
            <a:alphaModFix/>
          </a:blip>
          <a:stretch>
            <a:fillRect/>
          </a:stretch>
        </p:blipFill>
        <p:spPr>
          <a:xfrm>
            <a:off x="431125" y="1331725"/>
            <a:ext cx="3730675" cy="2538949"/>
          </a:xfrm>
          <a:prstGeom prst="rect">
            <a:avLst/>
          </a:prstGeom>
          <a:noFill/>
          <a:ln>
            <a:noFill/>
          </a:ln>
        </p:spPr>
      </p:pic>
      <p:sp>
        <p:nvSpPr>
          <p:cNvPr id="991" name="Google Shape;991;p82"/>
          <p:cNvSpPr txBox="1"/>
          <p:nvPr/>
        </p:nvSpPr>
        <p:spPr>
          <a:xfrm>
            <a:off x="709500" y="487075"/>
            <a:ext cx="7725000" cy="11082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3000">
                <a:solidFill>
                  <a:schemeClr val="lt2"/>
                </a:solidFill>
                <a:latin typeface="Roboto Condensed"/>
                <a:ea typeface="Roboto Condensed"/>
                <a:cs typeface="Roboto Condensed"/>
                <a:sym typeface="Roboto Condensed"/>
              </a:rPr>
              <a:t>2. Propose a statistical model —— first-order</a:t>
            </a:r>
            <a:endParaRPr b="1" sz="3000">
              <a:solidFill>
                <a:schemeClr val="lt2"/>
              </a:solidFill>
              <a:latin typeface="Roboto Condensed"/>
              <a:ea typeface="Roboto Condensed"/>
              <a:cs typeface="Roboto Condensed"/>
              <a:sym typeface="Roboto Condensed"/>
            </a:endParaRPr>
          </a:p>
          <a:p>
            <a:pPr indent="0" lvl="0" marL="457200" rtl="0" algn="ctr">
              <a:spcBef>
                <a:spcPts val="0"/>
              </a:spcBef>
              <a:spcAft>
                <a:spcPts val="0"/>
              </a:spcAft>
              <a:buNone/>
            </a:pPr>
            <a:r>
              <a:t/>
            </a:r>
            <a:endParaRPr b="1" sz="3000">
              <a:solidFill>
                <a:schemeClr val="lt2"/>
              </a:solidFill>
              <a:latin typeface="Roboto Condensed"/>
              <a:ea typeface="Roboto Condensed"/>
              <a:cs typeface="Roboto Condensed"/>
              <a:sym typeface="Roboto Condensed"/>
            </a:endParaRPr>
          </a:p>
        </p:txBody>
      </p:sp>
      <p:sp>
        <p:nvSpPr>
          <p:cNvPr id="992" name="Google Shape;992;p82"/>
          <p:cNvSpPr/>
          <p:nvPr/>
        </p:nvSpPr>
        <p:spPr>
          <a:xfrm>
            <a:off x="2133250" y="1462750"/>
            <a:ext cx="1724400" cy="229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2"/>
          <p:cNvSpPr txBox="1"/>
          <p:nvPr/>
        </p:nvSpPr>
        <p:spPr>
          <a:xfrm>
            <a:off x="1998725" y="3391700"/>
            <a:ext cx="4869000" cy="7695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2"/>
                </a:solidFill>
              </a:rPr>
              <a:t>By all the observation above, we choose first-order to fit with highest R-square</a:t>
            </a:r>
            <a:endParaRPr b="1" sz="1900">
              <a:solidFill>
                <a:schemeClr val="dk2"/>
              </a:solidFill>
            </a:endParaRPr>
          </a:p>
        </p:txBody>
      </p:sp>
      <p:sp>
        <p:nvSpPr>
          <p:cNvPr id="994" name="Google Shape;994;p82"/>
          <p:cNvSpPr/>
          <p:nvPr/>
        </p:nvSpPr>
        <p:spPr>
          <a:xfrm>
            <a:off x="6053200" y="1519475"/>
            <a:ext cx="1724400" cy="229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2"/>
          <p:cNvSpPr txBox="1"/>
          <p:nvPr/>
        </p:nvSpPr>
        <p:spPr>
          <a:xfrm>
            <a:off x="3612788" y="4115325"/>
            <a:ext cx="4489200" cy="8619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b="1" lang="en" sz="3000">
                <a:solidFill>
                  <a:schemeClr val="lt2"/>
                </a:solidFill>
                <a:latin typeface="Roboto Condensed"/>
                <a:ea typeface="Roboto Condensed"/>
                <a:cs typeface="Roboto Condensed"/>
                <a:sym typeface="Roboto Condensed"/>
              </a:rPr>
              <a:t>3.Fit the model</a:t>
            </a:r>
            <a:endParaRPr b="1" sz="3000">
              <a:solidFill>
                <a:schemeClr val="lt2"/>
              </a:solidFill>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grpSp>
        <p:nvGrpSpPr>
          <p:cNvPr id="996" name="Google Shape;996;p82"/>
          <p:cNvGrpSpPr/>
          <p:nvPr/>
        </p:nvGrpSpPr>
        <p:grpSpPr>
          <a:xfrm>
            <a:off x="2773367" y="4362887"/>
            <a:ext cx="1959041" cy="208784"/>
            <a:chOff x="6336019" y="3733725"/>
            <a:chExt cx="2566206" cy="351310"/>
          </a:xfrm>
        </p:grpSpPr>
        <p:sp>
          <p:nvSpPr>
            <p:cNvPr id="997" name="Google Shape;997;p82"/>
            <p:cNvSpPr/>
            <p:nvPr/>
          </p:nvSpPr>
          <p:spPr>
            <a:xfrm>
              <a:off x="6336019" y="3733735"/>
              <a:ext cx="1881300" cy="351300"/>
            </a:xfrm>
            <a:prstGeom prst="homePlate">
              <a:avLst>
                <a:gd fmla="val 50000" name="adj"/>
              </a:avLst>
            </a:prstGeom>
            <a:solidFill>
              <a:schemeClr val="accen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2"/>
            <p:cNvSpPr/>
            <p:nvPr/>
          </p:nvSpPr>
          <p:spPr>
            <a:xfrm>
              <a:off x="8098525" y="3733725"/>
              <a:ext cx="346500" cy="351300"/>
            </a:xfrm>
            <a:prstGeom prst="chevron">
              <a:avLst>
                <a:gd fmla="val 50000" name="adj"/>
              </a:avLst>
            </a:prstGeom>
            <a:solidFill>
              <a:schemeClr val="accen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2"/>
            <p:cNvSpPr/>
            <p:nvPr/>
          </p:nvSpPr>
          <p:spPr>
            <a:xfrm>
              <a:off x="8327125" y="3733725"/>
              <a:ext cx="346500" cy="351300"/>
            </a:xfrm>
            <a:prstGeom prst="chevron">
              <a:avLst>
                <a:gd fmla="val 50000" name="adj"/>
              </a:avLst>
            </a:prstGeom>
            <a:solidFill>
              <a:schemeClr val="accen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2"/>
            <p:cNvSpPr/>
            <p:nvPr/>
          </p:nvSpPr>
          <p:spPr>
            <a:xfrm>
              <a:off x="8555725" y="3733725"/>
              <a:ext cx="346500" cy="351300"/>
            </a:xfrm>
            <a:prstGeom prst="chevron">
              <a:avLst>
                <a:gd fmla="val 50000" name="adj"/>
              </a:avLst>
            </a:prstGeom>
            <a:solidFill>
              <a:schemeClr val="accent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82"/>
          <p:cNvSpPr txBox="1"/>
          <p:nvPr/>
        </p:nvSpPr>
        <p:spPr>
          <a:xfrm>
            <a:off x="313475" y="1062550"/>
            <a:ext cx="22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rPr>
              <a:t>Average Daily Visitors</a:t>
            </a:r>
            <a:endParaRPr b="1">
              <a:solidFill>
                <a:schemeClr val="lt2"/>
              </a:solidFill>
            </a:endParaRPr>
          </a:p>
        </p:txBody>
      </p:sp>
      <p:sp>
        <p:nvSpPr>
          <p:cNvPr id="1002" name="Google Shape;1002;p82"/>
          <p:cNvSpPr txBox="1"/>
          <p:nvPr/>
        </p:nvSpPr>
        <p:spPr>
          <a:xfrm>
            <a:off x="6378950" y="1119275"/>
            <a:ext cx="236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2"/>
                </a:solidFill>
              </a:rPr>
              <a:t>Average Daily </a:t>
            </a:r>
            <a:r>
              <a:rPr b="1" lang="en">
                <a:solidFill>
                  <a:schemeClr val="lt2"/>
                </a:solidFill>
              </a:rPr>
              <a:t>Pageviews</a:t>
            </a:r>
            <a:endParaRPr b="1">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83"/>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4</a:t>
            </a:r>
            <a:r>
              <a:rPr b="1" lang="en" sz="3000">
                <a:solidFill>
                  <a:schemeClr val="lt2"/>
                </a:solidFill>
                <a:latin typeface="Roboto Condensed"/>
                <a:ea typeface="Roboto Condensed"/>
                <a:cs typeface="Roboto Condensed"/>
                <a:sym typeface="Roboto Condensed"/>
              </a:rPr>
              <a:t>. </a:t>
            </a:r>
            <a:r>
              <a:rPr b="1" lang="en" sz="3000">
                <a:solidFill>
                  <a:schemeClr val="lt2"/>
                </a:solidFill>
                <a:latin typeface="Roboto Condensed"/>
                <a:ea typeface="Roboto Condensed"/>
                <a:cs typeface="Roboto Condensed"/>
                <a:sym typeface="Roboto Condensed"/>
              </a:rPr>
              <a:t>Regression Diagnostics—Multicollinearity</a:t>
            </a:r>
            <a:r>
              <a:rPr b="1" lang="en" sz="3000">
                <a:solidFill>
                  <a:schemeClr val="lt2"/>
                </a:solidFill>
                <a:latin typeface="Roboto Condensed"/>
                <a:ea typeface="Roboto Condensed"/>
                <a:cs typeface="Roboto Condensed"/>
                <a:sym typeface="Roboto Condensed"/>
              </a:rPr>
              <a:t>(AvgVister)</a:t>
            </a:r>
            <a:endParaRPr/>
          </a:p>
        </p:txBody>
      </p:sp>
      <p:pic>
        <p:nvPicPr>
          <p:cNvPr id="1008" name="Google Shape;1008;p83"/>
          <p:cNvPicPr preferRelativeResize="0"/>
          <p:nvPr/>
        </p:nvPicPr>
        <p:blipFill>
          <a:blip r:embed="rId3">
            <a:alphaModFix/>
          </a:blip>
          <a:stretch>
            <a:fillRect/>
          </a:stretch>
        </p:blipFill>
        <p:spPr>
          <a:xfrm>
            <a:off x="255750" y="737825"/>
            <a:ext cx="5200850" cy="3539475"/>
          </a:xfrm>
          <a:prstGeom prst="rect">
            <a:avLst/>
          </a:prstGeom>
          <a:noFill/>
          <a:ln>
            <a:noFill/>
          </a:ln>
        </p:spPr>
      </p:pic>
      <p:pic>
        <p:nvPicPr>
          <p:cNvPr id="1009" name="Google Shape;1009;p83"/>
          <p:cNvPicPr preferRelativeResize="0"/>
          <p:nvPr/>
        </p:nvPicPr>
        <p:blipFill>
          <a:blip r:embed="rId4">
            <a:alphaModFix/>
          </a:blip>
          <a:stretch>
            <a:fillRect/>
          </a:stretch>
        </p:blipFill>
        <p:spPr>
          <a:xfrm>
            <a:off x="5898675" y="653550"/>
            <a:ext cx="2843800" cy="1837725"/>
          </a:xfrm>
          <a:prstGeom prst="rect">
            <a:avLst/>
          </a:prstGeom>
          <a:noFill/>
          <a:ln>
            <a:noFill/>
          </a:ln>
        </p:spPr>
      </p:pic>
      <p:pic>
        <p:nvPicPr>
          <p:cNvPr id="1010" name="Google Shape;1010;p83"/>
          <p:cNvPicPr preferRelativeResize="0"/>
          <p:nvPr/>
        </p:nvPicPr>
        <p:blipFill>
          <a:blip r:embed="rId5">
            <a:alphaModFix/>
          </a:blip>
          <a:stretch>
            <a:fillRect/>
          </a:stretch>
        </p:blipFill>
        <p:spPr>
          <a:xfrm>
            <a:off x="5898675" y="2837000"/>
            <a:ext cx="2843800" cy="1897924"/>
          </a:xfrm>
          <a:prstGeom prst="rect">
            <a:avLst/>
          </a:prstGeom>
          <a:noFill/>
          <a:ln>
            <a:noFill/>
          </a:ln>
        </p:spPr>
      </p:pic>
      <p:sp>
        <p:nvSpPr>
          <p:cNvPr id="1011" name="Google Shape;1011;p83"/>
          <p:cNvSpPr/>
          <p:nvPr/>
        </p:nvSpPr>
        <p:spPr>
          <a:xfrm>
            <a:off x="459925" y="2897525"/>
            <a:ext cx="1694100" cy="1227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3"/>
          <p:cNvSpPr/>
          <p:nvPr/>
        </p:nvSpPr>
        <p:spPr>
          <a:xfrm>
            <a:off x="452250" y="3372775"/>
            <a:ext cx="1694100" cy="1227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3"/>
          <p:cNvSpPr txBox="1"/>
          <p:nvPr/>
        </p:nvSpPr>
        <p:spPr>
          <a:xfrm>
            <a:off x="2359100" y="2837000"/>
            <a:ext cx="3334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980000"/>
                </a:solidFill>
                <a:highlight>
                  <a:srgbClr val="FFFFFF"/>
                </a:highlight>
              </a:rPr>
              <a:t>conflict with slope diagram</a:t>
            </a:r>
            <a:endParaRPr b="1" sz="1800">
              <a:solidFill>
                <a:srgbClr val="980000"/>
              </a:solidFill>
              <a:highlight>
                <a:srgbClr val="FFFFFF"/>
              </a:highlight>
            </a:endParaRPr>
          </a:p>
          <a:p>
            <a:pPr indent="0" lvl="0" marL="0" rtl="0" algn="ctr">
              <a:spcBef>
                <a:spcPts val="0"/>
              </a:spcBef>
              <a:spcAft>
                <a:spcPts val="0"/>
              </a:spcAft>
              <a:buNone/>
            </a:pPr>
            <a:r>
              <a:rPr b="1" lang="en" sz="1800">
                <a:solidFill>
                  <a:srgbClr val="980000"/>
                </a:solidFill>
                <a:highlight>
                  <a:srgbClr val="FFFFFF"/>
                </a:highlight>
              </a:rPr>
              <a:t>Multicollinearity exist ! !</a:t>
            </a:r>
            <a:endParaRPr b="1" sz="1800">
              <a:solidFill>
                <a:srgbClr val="980000"/>
              </a:solidFill>
              <a:highlight>
                <a:srgbClr val="FFFFFF"/>
              </a:highlight>
            </a:endParaRPr>
          </a:p>
        </p:txBody>
      </p:sp>
      <p:sp>
        <p:nvSpPr>
          <p:cNvPr id="1014" name="Google Shape;1014;p83"/>
          <p:cNvSpPr/>
          <p:nvPr/>
        </p:nvSpPr>
        <p:spPr>
          <a:xfrm>
            <a:off x="4514950" y="965850"/>
            <a:ext cx="582600" cy="1227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84"/>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4. Regression Diagnostics—</a:t>
            </a:r>
            <a:r>
              <a:rPr b="1" lang="en" sz="3000">
                <a:solidFill>
                  <a:schemeClr val="lt2"/>
                </a:solidFill>
                <a:latin typeface="Roboto Condensed"/>
                <a:ea typeface="Roboto Condensed"/>
                <a:cs typeface="Roboto Condensed"/>
                <a:sym typeface="Roboto Condensed"/>
              </a:rPr>
              <a:t>Multicollinearity</a:t>
            </a:r>
            <a:r>
              <a:rPr b="1" lang="en" sz="3000">
                <a:solidFill>
                  <a:schemeClr val="lt2"/>
                </a:solidFill>
                <a:latin typeface="Roboto Condensed"/>
                <a:ea typeface="Roboto Condensed"/>
                <a:cs typeface="Roboto Condensed"/>
                <a:sym typeface="Roboto Condensed"/>
              </a:rPr>
              <a:t>(</a:t>
            </a:r>
            <a:r>
              <a:rPr b="1" lang="en" sz="3000">
                <a:solidFill>
                  <a:schemeClr val="lt2"/>
                </a:solidFill>
                <a:latin typeface="Roboto Condensed"/>
                <a:ea typeface="Roboto Condensed"/>
                <a:cs typeface="Roboto Condensed"/>
                <a:sym typeface="Roboto Condensed"/>
              </a:rPr>
              <a:t>AvgVister</a:t>
            </a:r>
            <a:r>
              <a:rPr b="1" lang="en" sz="3000">
                <a:solidFill>
                  <a:schemeClr val="lt2"/>
                </a:solidFill>
                <a:latin typeface="Roboto Condensed"/>
                <a:ea typeface="Roboto Condensed"/>
                <a:cs typeface="Roboto Condensed"/>
                <a:sym typeface="Roboto Condensed"/>
              </a:rPr>
              <a:t>)</a:t>
            </a:r>
            <a:endParaRPr/>
          </a:p>
        </p:txBody>
      </p:sp>
      <p:pic>
        <p:nvPicPr>
          <p:cNvPr id="1020" name="Google Shape;1020;p84"/>
          <p:cNvPicPr preferRelativeResize="0"/>
          <p:nvPr/>
        </p:nvPicPr>
        <p:blipFill>
          <a:blip r:embed="rId3">
            <a:alphaModFix/>
          </a:blip>
          <a:stretch>
            <a:fillRect/>
          </a:stretch>
        </p:blipFill>
        <p:spPr>
          <a:xfrm>
            <a:off x="321025" y="859600"/>
            <a:ext cx="4692150" cy="3256350"/>
          </a:xfrm>
          <a:prstGeom prst="rect">
            <a:avLst/>
          </a:prstGeom>
          <a:noFill/>
          <a:ln>
            <a:noFill/>
          </a:ln>
        </p:spPr>
      </p:pic>
      <p:sp>
        <p:nvSpPr>
          <p:cNvPr id="1021" name="Google Shape;1021;p84"/>
          <p:cNvSpPr/>
          <p:nvPr/>
        </p:nvSpPr>
        <p:spPr>
          <a:xfrm>
            <a:off x="1448775" y="2644575"/>
            <a:ext cx="552000" cy="843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2" name="Google Shape;1022;p84"/>
          <p:cNvPicPr preferRelativeResize="0"/>
          <p:nvPr/>
        </p:nvPicPr>
        <p:blipFill>
          <a:blip r:embed="rId4">
            <a:alphaModFix/>
          </a:blip>
          <a:stretch>
            <a:fillRect/>
          </a:stretch>
        </p:blipFill>
        <p:spPr>
          <a:xfrm>
            <a:off x="5753050" y="645875"/>
            <a:ext cx="2843800" cy="1837725"/>
          </a:xfrm>
          <a:prstGeom prst="rect">
            <a:avLst/>
          </a:prstGeom>
          <a:noFill/>
          <a:ln>
            <a:noFill/>
          </a:ln>
        </p:spPr>
      </p:pic>
      <p:sp>
        <p:nvSpPr>
          <p:cNvPr id="1023" name="Google Shape;1023;p84"/>
          <p:cNvSpPr/>
          <p:nvPr/>
        </p:nvSpPr>
        <p:spPr>
          <a:xfrm>
            <a:off x="3908475" y="1164225"/>
            <a:ext cx="621900" cy="1236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4" name="Google Shape;1024;p84"/>
          <p:cNvPicPr preferRelativeResize="0"/>
          <p:nvPr/>
        </p:nvPicPr>
        <p:blipFill>
          <a:blip r:embed="rId5">
            <a:alphaModFix/>
          </a:blip>
          <a:stretch>
            <a:fillRect/>
          </a:stretch>
        </p:blipFill>
        <p:spPr>
          <a:xfrm>
            <a:off x="5687625" y="2610325"/>
            <a:ext cx="2826120" cy="2355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5"/>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4. Regression Diagnostics—Autocorrelation(AvgVister)</a:t>
            </a:r>
            <a:endParaRPr/>
          </a:p>
        </p:txBody>
      </p:sp>
      <p:pic>
        <p:nvPicPr>
          <p:cNvPr id="1030" name="Google Shape;1030;p85"/>
          <p:cNvPicPr preferRelativeResize="0"/>
          <p:nvPr/>
        </p:nvPicPr>
        <p:blipFill>
          <a:blip r:embed="rId3">
            <a:alphaModFix/>
          </a:blip>
          <a:stretch>
            <a:fillRect/>
          </a:stretch>
        </p:blipFill>
        <p:spPr>
          <a:xfrm>
            <a:off x="466675" y="744575"/>
            <a:ext cx="3419475" cy="1057275"/>
          </a:xfrm>
          <a:prstGeom prst="rect">
            <a:avLst/>
          </a:prstGeom>
          <a:noFill/>
          <a:ln>
            <a:noFill/>
          </a:ln>
        </p:spPr>
      </p:pic>
      <p:pic>
        <p:nvPicPr>
          <p:cNvPr id="1031" name="Google Shape;1031;p85"/>
          <p:cNvPicPr preferRelativeResize="0"/>
          <p:nvPr/>
        </p:nvPicPr>
        <p:blipFill>
          <a:blip r:embed="rId4">
            <a:alphaModFix/>
          </a:blip>
          <a:stretch>
            <a:fillRect/>
          </a:stretch>
        </p:blipFill>
        <p:spPr>
          <a:xfrm>
            <a:off x="5134700" y="644925"/>
            <a:ext cx="3480954" cy="4398926"/>
          </a:xfrm>
          <a:prstGeom prst="rect">
            <a:avLst/>
          </a:prstGeom>
          <a:noFill/>
          <a:ln>
            <a:noFill/>
          </a:ln>
        </p:spPr>
      </p:pic>
      <p:pic>
        <p:nvPicPr>
          <p:cNvPr id="1032" name="Google Shape;1032;p85"/>
          <p:cNvPicPr preferRelativeResize="0"/>
          <p:nvPr/>
        </p:nvPicPr>
        <p:blipFill>
          <a:blip r:embed="rId5">
            <a:alphaModFix/>
          </a:blip>
          <a:stretch>
            <a:fillRect/>
          </a:stretch>
        </p:blipFill>
        <p:spPr>
          <a:xfrm>
            <a:off x="466675" y="2082450"/>
            <a:ext cx="4393100" cy="523800"/>
          </a:xfrm>
          <a:prstGeom prst="rect">
            <a:avLst/>
          </a:prstGeom>
          <a:noFill/>
          <a:ln>
            <a:noFill/>
          </a:ln>
        </p:spPr>
      </p:pic>
      <p:pic>
        <p:nvPicPr>
          <p:cNvPr id="1033" name="Google Shape;1033;p85"/>
          <p:cNvPicPr preferRelativeResize="0"/>
          <p:nvPr/>
        </p:nvPicPr>
        <p:blipFill>
          <a:blip r:embed="rId6">
            <a:alphaModFix/>
          </a:blip>
          <a:stretch>
            <a:fillRect/>
          </a:stretch>
        </p:blipFill>
        <p:spPr>
          <a:xfrm>
            <a:off x="1487475" y="2886848"/>
            <a:ext cx="1713300" cy="1713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pic>
        <p:nvPicPr>
          <p:cNvPr id="1038" name="Google Shape;1038;p86"/>
          <p:cNvPicPr preferRelativeResize="0"/>
          <p:nvPr/>
        </p:nvPicPr>
        <p:blipFill>
          <a:blip r:embed="rId3">
            <a:alphaModFix/>
          </a:blip>
          <a:stretch>
            <a:fillRect/>
          </a:stretch>
        </p:blipFill>
        <p:spPr>
          <a:xfrm>
            <a:off x="190725" y="653538"/>
            <a:ext cx="5502875" cy="3627273"/>
          </a:xfrm>
          <a:prstGeom prst="rect">
            <a:avLst/>
          </a:prstGeom>
          <a:noFill/>
          <a:ln>
            <a:noFill/>
          </a:ln>
        </p:spPr>
      </p:pic>
      <p:sp>
        <p:nvSpPr>
          <p:cNvPr id="1039" name="Google Shape;1039;p86"/>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4. Regression Diagnostics—Multicollinearity(</a:t>
            </a:r>
            <a:r>
              <a:rPr b="1" lang="en" sz="3000">
                <a:solidFill>
                  <a:schemeClr val="lt2"/>
                </a:solidFill>
                <a:latin typeface="Roboto Condensed"/>
                <a:ea typeface="Roboto Condensed"/>
                <a:cs typeface="Roboto Condensed"/>
                <a:sym typeface="Roboto Condensed"/>
              </a:rPr>
              <a:t>PageView</a:t>
            </a:r>
            <a:r>
              <a:rPr b="1" lang="en" sz="3000">
                <a:solidFill>
                  <a:schemeClr val="lt2"/>
                </a:solidFill>
                <a:latin typeface="Roboto Condensed"/>
                <a:ea typeface="Roboto Condensed"/>
                <a:cs typeface="Roboto Condensed"/>
                <a:sym typeface="Roboto Condensed"/>
              </a:rPr>
              <a:t>)</a:t>
            </a:r>
            <a:endParaRPr/>
          </a:p>
        </p:txBody>
      </p:sp>
      <p:sp>
        <p:nvSpPr>
          <p:cNvPr id="1040" name="Google Shape;1040;p86"/>
          <p:cNvSpPr/>
          <p:nvPr/>
        </p:nvSpPr>
        <p:spPr>
          <a:xfrm>
            <a:off x="459925" y="2897525"/>
            <a:ext cx="1694100" cy="1227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6"/>
          <p:cNvSpPr/>
          <p:nvPr/>
        </p:nvSpPr>
        <p:spPr>
          <a:xfrm>
            <a:off x="452250" y="3372775"/>
            <a:ext cx="1694100" cy="1227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6"/>
          <p:cNvSpPr txBox="1"/>
          <p:nvPr/>
        </p:nvSpPr>
        <p:spPr>
          <a:xfrm>
            <a:off x="2359100" y="2837000"/>
            <a:ext cx="3334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980000"/>
                </a:solidFill>
                <a:highlight>
                  <a:srgbClr val="FFFFFF"/>
                </a:highlight>
              </a:rPr>
              <a:t>conflict with slope diagram</a:t>
            </a:r>
            <a:endParaRPr b="1" sz="1800">
              <a:solidFill>
                <a:srgbClr val="980000"/>
              </a:solidFill>
              <a:highlight>
                <a:srgbClr val="FFFFFF"/>
              </a:highlight>
            </a:endParaRPr>
          </a:p>
          <a:p>
            <a:pPr indent="0" lvl="0" marL="0" rtl="0" algn="ctr">
              <a:spcBef>
                <a:spcPts val="0"/>
              </a:spcBef>
              <a:spcAft>
                <a:spcPts val="0"/>
              </a:spcAft>
              <a:buNone/>
            </a:pPr>
            <a:r>
              <a:rPr b="1" lang="en" sz="1800">
                <a:solidFill>
                  <a:srgbClr val="980000"/>
                </a:solidFill>
                <a:highlight>
                  <a:srgbClr val="FFFFFF"/>
                </a:highlight>
              </a:rPr>
              <a:t>Multicollinearity exist ! !</a:t>
            </a:r>
            <a:endParaRPr b="1" sz="1800">
              <a:solidFill>
                <a:srgbClr val="980000"/>
              </a:solidFill>
              <a:highlight>
                <a:srgbClr val="FFFFFF"/>
              </a:highlight>
            </a:endParaRPr>
          </a:p>
        </p:txBody>
      </p:sp>
      <p:pic>
        <p:nvPicPr>
          <p:cNvPr id="1043" name="Google Shape;1043;p86"/>
          <p:cNvPicPr preferRelativeResize="0"/>
          <p:nvPr/>
        </p:nvPicPr>
        <p:blipFill>
          <a:blip r:embed="rId4">
            <a:alphaModFix/>
          </a:blip>
          <a:stretch>
            <a:fillRect/>
          </a:stretch>
        </p:blipFill>
        <p:spPr>
          <a:xfrm>
            <a:off x="6052975" y="607525"/>
            <a:ext cx="2869575" cy="2037075"/>
          </a:xfrm>
          <a:prstGeom prst="rect">
            <a:avLst/>
          </a:prstGeom>
          <a:noFill/>
          <a:ln>
            <a:noFill/>
          </a:ln>
        </p:spPr>
      </p:pic>
      <p:pic>
        <p:nvPicPr>
          <p:cNvPr id="1044" name="Google Shape;1044;p86"/>
          <p:cNvPicPr preferRelativeResize="0"/>
          <p:nvPr/>
        </p:nvPicPr>
        <p:blipFill>
          <a:blip r:embed="rId5">
            <a:alphaModFix/>
          </a:blip>
          <a:stretch>
            <a:fillRect/>
          </a:stretch>
        </p:blipFill>
        <p:spPr>
          <a:xfrm>
            <a:off x="6052975" y="2781357"/>
            <a:ext cx="2869575" cy="201494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7"/>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4. Regression Diagnostics—Autocorrelation(</a:t>
            </a:r>
            <a:r>
              <a:rPr b="1" lang="en" sz="3000">
                <a:solidFill>
                  <a:schemeClr val="lt2"/>
                </a:solidFill>
                <a:latin typeface="Roboto Condensed"/>
                <a:ea typeface="Roboto Condensed"/>
                <a:cs typeface="Roboto Condensed"/>
                <a:sym typeface="Roboto Condensed"/>
              </a:rPr>
              <a:t>PageView</a:t>
            </a:r>
            <a:r>
              <a:rPr b="1" lang="en" sz="3000">
                <a:solidFill>
                  <a:schemeClr val="lt2"/>
                </a:solidFill>
                <a:latin typeface="Roboto Condensed"/>
                <a:ea typeface="Roboto Condensed"/>
                <a:cs typeface="Roboto Condensed"/>
                <a:sym typeface="Roboto Condensed"/>
              </a:rPr>
              <a:t>)</a:t>
            </a:r>
            <a:endParaRPr/>
          </a:p>
        </p:txBody>
      </p:sp>
      <p:pic>
        <p:nvPicPr>
          <p:cNvPr id="1050" name="Google Shape;1050;p87"/>
          <p:cNvPicPr preferRelativeResize="0"/>
          <p:nvPr/>
        </p:nvPicPr>
        <p:blipFill>
          <a:blip r:embed="rId3">
            <a:alphaModFix/>
          </a:blip>
          <a:stretch>
            <a:fillRect/>
          </a:stretch>
        </p:blipFill>
        <p:spPr>
          <a:xfrm>
            <a:off x="152400" y="759925"/>
            <a:ext cx="5443350" cy="3251350"/>
          </a:xfrm>
          <a:prstGeom prst="rect">
            <a:avLst/>
          </a:prstGeom>
          <a:noFill/>
          <a:ln>
            <a:noFill/>
          </a:ln>
        </p:spPr>
      </p:pic>
      <p:pic>
        <p:nvPicPr>
          <p:cNvPr id="1051" name="Google Shape;1051;p87"/>
          <p:cNvPicPr preferRelativeResize="0"/>
          <p:nvPr/>
        </p:nvPicPr>
        <p:blipFill>
          <a:blip r:embed="rId4">
            <a:alphaModFix/>
          </a:blip>
          <a:stretch>
            <a:fillRect/>
          </a:stretch>
        </p:blipFill>
        <p:spPr>
          <a:xfrm>
            <a:off x="5777025" y="561525"/>
            <a:ext cx="2869575" cy="2037075"/>
          </a:xfrm>
          <a:prstGeom prst="rect">
            <a:avLst/>
          </a:prstGeom>
          <a:noFill/>
          <a:ln>
            <a:noFill/>
          </a:ln>
        </p:spPr>
      </p:pic>
      <p:sp>
        <p:nvSpPr>
          <p:cNvPr id="1052" name="Google Shape;1052;p87"/>
          <p:cNvSpPr/>
          <p:nvPr/>
        </p:nvSpPr>
        <p:spPr>
          <a:xfrm>
            <a:off x="1456450" y="2889875"/>
            <a:ext cx="552000" cy="843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7"/>
          <p:cNvSpPr/>
          <p:nvPr/>
        </p:nvSpPr>
        <p:spPr>
          <a:xfrm>
            <a:off x="4460375" y="1157475"/>
            <a:ext cx="583500" cy="1218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4" name="Google Shape;1054;p87"/>
          <p:cNvPicPr preferRelativeResize="0"/>
          <p:nvPr/>
        </p:nvPicPr>
        <p:blipFill>
          <a:blip r:embed="rId5">
            <a:alphaModFix/>
          </a:blip>
          <a:stretch>
            <a:fillRect/>
          </a:stretch>
        </p:blipFill>
        <p:spPr>
          <a:xfrm>
            <a:off x="5798750" y="2653100"/>
            <a:ext cx="2826120" cy="23551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88"/>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4. Regression Diagnostics—Autocorrelation(</a:t>
            </a:r>
            <a:r>
              <a:rPr b="1" lang="en" sz="3000">
                <a:solidFill>
                  <a:schemeClr val="lt2"/>
                </a:solidFill>
                <a:latin typeface="Roboto Condensed"/>
                <a:ea typeface="Roboto Condensed"/>
                <a:cs typeface="Roboto Condensed"/>
                <a:sym typeface="Roboto Condensed"/>
              </a:rPr>
              <a:t>PageView</a:t>
            </a:r>
            <a:r>
              <a:rPr b="1" lang="en" sz="3000">
                <a:solidFill>
                  <a:schemeClr val="lt2"/>
                </a:solidFill>
                <a:latin typeface="Roboto Condensed"/>
                <a:ea typeface="Roboto Condensed"/>
                <a:cs typeface="Roboto Condensed"/>
                <a:sym typeface="Roboto Condensed"/>
              </a:rPr>
              <a:t>)</a:t>
            </a:r>
            <a:endParaRPr/>
          </a:p>
        </p:txBody>
      </p:sp>
      <p:pic>
        <p:nvPicPr>
          <p:cNvPr id="1060" name="Google Shape;1060;p88"/>
          <p:cNvPicPr preferRelativeResize="0"/>
          <p:nvPr/>
        </p:nvPicPr>
        <p:blipFill>
          <a:blip r:embed="rId3">
            <a:alphaModFix/>
          </a:blip>
          <a:stretch>
            <a:fillRect/>
          </a:stretch>
        </p:blipFill>
        <p:spPr>
          <a:xfrm>
            <a:off x="298025" y="806825"/>
            <a:ext cx="3419475" cy="1057275"/>
          </a:xfrm>
          <a:prstGeom prst="rect">
            <a:avLst/>
          </a:prstGeom>
          <a:noFill/>
          <a:ln>
            <a:noFill/>
          </a:ln>
        </p:spPr>
      </p:pic>
      <p:pic>
        <p:nvPicPr>
          <p:cNvPr id="1061" name="Google Shape;1061;p88"/>
          <p:cNvPicPr preferRelativeResize="0"/>
          <p:nvPr/>
        </p:nvPicPr>
        <p:blipFill>
          <a:blip r:embed="rId4">
            <a:alphaModFix/>
          </a:blip>
          <a:stretch>
            <a:fillRect/>
          </a:stretch>
        </p:blipFill>
        <p:spPr>
          <a:xfrm>
            <a:off x="298025" y="2181063"/>
            <a:ext cx="4713925" cy="545350"/>
          </a:xfrm>
          <a:prstGeom prst="rect">
            <a:avLst/>
          </a:prstGeom>
          <a:noFill/>
          <a:ln>
            <a:noFill/>
          </a:ln>
        </p:spPr>
      </p:pic>
      <p:pic>
        <p:nvPicPr>
          <p:cNvPr id="1062" name="Google Shape;1062;p88"/>
          <p:cNvPicPr preferRelativeResize="0"/>
          <p:nvPr/>
        </p:nvPicPr>
        <p:blipFill>
          <a:blip r:embed="rId5">
            <a:alphaModFix/>
          </a:blip>
          <a:stretch>
            <a:fillRect/>
          </a:stretch>
        </p:blipFill>
        <p:spPr>
          <a:xfrm>
            <a:off x="5035850" y="607525"/>
            <a:ext cx="3750325" cy="4459025"/>
          </a:xfrm>
          <a:prstGeom prst="rect">
            <a:avLst/>
          </a:prstGeom>
          <a:noFill/>
          <a:ln>
            <a:noFill/>
          </a:ln>
        </p:spPr>
      </p:pic>
      <p:pic>
        <p:nvPicPr>
          <p:cNvPr id="1063" name="Google Shape;1063;p88"/>
          <p:cNvPicPr preferRelativeResize="0"/>
          <p:nvPr/>
        </p:nvPicPr>
        <p:blipFill>
          <a:blip r:embed="rId6">
            <a:alphaModFix/>
          </a:blip>
          <a:stretch>
            <a:fillRect/>
          </a:stretch>
        </p:blipFill>
        <p:spPr>
          <a:xfrm>
            <a:off x="1521700" y="2947248"/>
            <a:ext cx="1713300" cy="1713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89"/>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5</a:t>
            </a:r>
            <a:r>
              <a:rPr b="1" lang="en" sz="3000">
                <a:solidFill>
                  <a:schemeClr val="lt2"/>
                </a:solidFill>
                <a:latin typeface="Roboto Condensed"/>
                <a:ea typeface="Roboto Condensed"/>
                <a:cs typeface="Roboto Condensed"/>
                <a:sym typeface="Roboto Condensed"/>
              </a:rPr>
              <a:t>. </a:t>
            </a:r>
            <a:r>
              <a:rPr b="1" lang="en" sz="3000">
                <a:solidFill>
                  <a:schemeClr val="lt2"/>
                </a:solidFill>
                <a:latin typeface="Roboto Condensed"/>
                <a:ea typeface="Roboto Condensed"/>
                <a:cs typeface="Roboto Condensed"/>
                <a:sym typeface="Roboto Condensed"/>
              </a:rPr>
              <a:t>Residual analysis</a:t>
            </a:r>
            <a:r>
              <a:rPr b="1" lang="en" sz="3000">
                <a:solidFill>
                  <a:schemeClr val="lt2"/>
                </a:solidFill>
                <a:latin typeface="Roboto Condensed"/>
                <a:ea typeface="Roboto Condensed"/>
                <a:cs typeface="Roboto Condensed"/>
                <a:sym typeface="Roboto Condensed"/>
              </a:rPr>
              <a:t>(</a:t>
            </a:r>
            <a:r>
              <a:rPr b="1" lang="en" sz="3000">
                <a:solidFill>
                  <a:schemeClr val="lt2"/>
                </a:solidFill>
                <a:latin typeface="Roboto Condensed"/>
                <a:ea typeface="Roboto Condensed"/>
                <a:cs typeface="Roboto Condensed"/>
                <a:sym typeface="Roboto Condensed"/>
              </a:rPr>
              <a:t>AvgVister</a:t>
            </a:r>
            <a:r>
              <a:rPr b="1" lang="en" sz="3000">
                <a:solidFill>
                  <a:schemeClr val="lt2"/>
                </a:solidFill>
                <a:latin typeface="Roboto Condensed"/>
                <a:ea typeface="Roboto Condensed"/>
                <a:cs typeface="Roboto Condensed"/>
                <a:sym typeface="Roboto Condensed"/>
              </a:rPr>
              <a:t>)</a:t>
            </a:r>
            <a:endParaRPr/>
          </a:p>
        </p:txBody>
      </p:sp>
      <p:pic>
        <p:nvPicPr>
          <p:cNvPr id="1069" name="Google Shape;1069;p89"/>
          <p:cNvPicPr preferRelativeResize="0"/>
          <p:nvPr/>
        </p:nvPicPr>
        <p:blipFill>
          <a:blip r:embed="rId3">
            <a:alphaModFix/>
          </a:blip>
          <a:stretch>
            <a:fillRect/>
          </a:stretch>
        </p:blipFill>
        <p:spPr>
          <a:xfrm>
            <a:off x="152400" y="759925"/>
            <a:ext cx="5962650" cy="1104900"/>
          </a:xfrm>
          <a:prstGeom prst="rect">
            <a:avLst/>
          </a:prstGeom>
          <a:noFill/>
          <a:ln>
            <a:noFill/>
          </a:ln>
        </p:spPr>
      </p:pic>
      <p:pic>
        <p:nvPicPr>
          <p:cNvPr id="1070" name="Google Shape;1070;p89"/>
          <p:cNvPicPr preferRelativeResize="0"/>
          <p:nvPr/>
        </p:nvPicPr>
        <p:blipFill>
          <a:blip r:embed="rId4">
            <a:alphaModFix/>
          </a:blip>
          <a:stretch>
            <a:fillRect/>
          </a:stretch>
        </p:blipFill>
        <p:spPr>
          <a:xfrm>
            <a:off x="152400" y="2017225"/>
            <a:ext cx="3864447" cy="2973875"/>
          </a:xfrm>
          <a:prstGeom prst="rect">
            <a:avLst/>
          </a:prstGeom>
          <a:noFill/>
          <a:ln>
            <a:noFill/>
          </a:ln>
        </p:spPr>
      </p:pic>
      <p:pic>
        <p:nvPicPr>
          <p:cNvPr id="1071" name="Google Shape;1071;p89"/>
          <p:cNvPicPr preferRelativeResize="0"/>
          <p:nvPr/>
        </p:nvPicPr>
        <p:blipFill>
          <a:blip r:embed="rId5">
            <a:alphaModFix/>
          </a:blip>
          <a:stretch>
            <a:fillRect/>
          </a:stretch>
        </p:blipFill>
        <p:spPr>
          <a:xfrm>
            <a:off x="4176922" y="3174675"/>
            <a:ext cx="4822353" cy="1816420"/>
          </a:xfrm>
          <a:prstGeom prst="rect">
            <a:avLst/>
          </a:prstGeom>
          <a:noFill/>
          <a:ln>
            <a:noFill/>
          </a:ln>
        </p:spPr>
      </p:pic>
      <p:sp>
        <p:nvSpPr>
          <p:cNvPr id="1072" name="Google Shape;1072;p89"/>
          <p:cNvSpPr txBox="1"/>
          <p:nvPr/>
        </p:nvSpPr>
        <p:spPr>
          <a:xfrm>
            <a:off x="1234125" y="2498875"/>
            <a:ext cx="5335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We have no choice but keep going : (</a:t>
            </a:r>
            <a:endParaRPr b="1" sz="2600">
              <a:solidFill>
                <a:srgbClr val="980000"/>
              </a:solidFill>
              <a:latin typeface="Roboto Condensed"/>
              <a:ea typeface="Roboto Condensed"/>
              <a:cs typeface="Roboto Condensed"/>
              <a:sym typeface="Roboto Condensed"/>
            </a:endParaRPr>
          </a:p>
        </p:txBody>
      </p:sp>
      <p:pic>
        <p:nvPicPr>
          <p:cNvPr id="1073" name="Google Shape;1073;p89"/>
          <p:cNvPicPr preferRelativeResize="0"/>
          <p:nvPr/>
        </p:nvPicPr>
        <p:blipFill>
          <a:blip r:embed="rId6">
            <a:alphaModFix/>
          </a:blip>
          <a:stretch>
            <a:fillRect/>
          </a:stretch>
        </p:blipFill>
        <p:spPr>
          <a:xfrm>
            <a:off x="6337650" y="1102250"/>
            <a:ext cx="2131900" cy="120239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36"/>
          <p:cNvSpPr txBox="1"/>
          <p:nvPr>
            <p:ph type="title"/>
          </p:nvPr>
        </p:nvSpPr>
        <p:spPr>
          <a:xfrm>
            <a:off x="4208075" y="3023463"/>
            <a:ext cx="42225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t>Method</a:t>
            </a:r>
            <a:br>
              <a:rPr lang="en"/>
            </a:br>
            <a:r>
              <a:rPr lang="en"/>
              <a:t>Description</a:t>
            </a:r>
            <a:endParaRPr/>
          </a:p>
        </p:txBody>
      </p:sp>
      <p:sp>
        <p:nvSpPr>
          <p:cNvPr id="427" name="Google Shape;427;p36"/>
          <p:cNvSpPr txBox="1"/>
          <p:nvPr>
            <p:ph idx="2" type="title"/>
          </p:nvPr>
        </p:nvSpPr>
        <p:spPr>
          <a:xfrm>
            <a:off x="5611325" y="1001225"/>
            <a:ext cx="1416000" cy="13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428" name="Google Shape;428;p36"/>
          <p:cNvGrpSpPr/>
          <p:nvPr/>
        </p:nvGrpSpPr>
        <p:grpSpPr>
          <a:xfrm>
            <a:off x="865633" y="768032"/>
            <a:ext cx="3201975" cy="3574043"/>
            <a:chOff x="865633" y="768032"/>
            <a:chExt cx="3201975" cy="3574043"/>
          </a:xfrm>
        </p:grpSpPr>
        <p:grpSp>
          <p:nvGrpSpPr>
            <p:cNvPr id="429" name="Google Shape;429;p36"/>
            <p:cNvGrpSpPr/>
            <p:nvPr/>
          </p:nvGrpSpPr>
          <p:grpSpPr>
            <a:xfrm>
              <a:off x="865633" y="768032"/>
              <a:ext cx="3201975" cy="3309119"/>
              <a:chOff x="865633" y="768032"/>
              <a:chExt cx="3201975" cy="3309119"/>
            </a:xfrm>
          </p:grpSpPr>
          <p:sp>
            <p:nvSpPr>
              <p:cNvPr id="430" name="Google Shape;430;p36"/>
              <p:cNvSpPr/>
              <p:nvPr/>
            </p:nvSpPr>
            <p:spPr>
              <a:xfrm flipH="1">
                <a:off x="1403228" y="3239882"/>
                <a:ext cx="559203" cy="837270"/>
              </a:xfrm>
              <a:custGeom>
                <a:rect b="b" l="l" r="r" t="t"/>
                <a:pathLst>
                  <a:path extrusionOk="0" h="22357" w="14932">
                    <a:moveTo>
                      <a:pt x="14932" y="0"/>
                    </a:moveTo>
                    <a:lnTo>
                      <a:pt x="481" y="577"/>
                    </a:lnTo>
                    <a:lnTo>
                      <a:pt x="42" y="18802"/>
                    </a:lnTo>
                    <a:cubicBezTo>
                      <a:pt x="0" y="20750"/>
                      <a:pt x="1565" y="22357"/>
                      <a:pt x="3528" y="22357"/>
                    </a:cubicBezTo>
                    <a:lnTo>
                      <a:pt x="6999" y="22357"/>
                    </a:lnTo>
                    <a:cubicBezTo>
                      <a:pt x="8619" y="22357"/>
                      <a:pt x="10019" y="21245"/>
                      <a:pt x="10390" y="19667"/>
                    </a:cubicBezTo>
                    <a:lnTo>
                      <a:pt x="14300" y="2732"/>
                    </a:lnTo>
                    <a:lnTo>
                      <a:pt x="14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flipH="1">
                <a:off x="1403228" y="3239882"/>
                <a:ext cx="559203" cy="837270"/>
              </a:xfrm>
              <a:custGeom>
                <a:rect b="b" l="l" r="r" t="t"/>
                <a:pathLst>
                  <a:path extrusionOk="0" h="22357" w="14932">
                    <a:moveTo>
                      <a:pt x="14932" y="0"/>
                    </a:moveTo>
                    <a:lnTo>
                      <a:pt x="481" y="577"/>
                    </a:lnTo>
                    <a:lnTo>
                      <a:pt x="42" y="18802"/>
                    </a:lnTo>
                    <a:cubicBezTo>
                      <a:pt x="0" y="20750"/>
                      <a:pt x="1565" y="22357"/>
                      <a:pt x="3528" y="22357"/>
                    </a:cubicBezTo>
                    <a:lnTo>
                      <a:pt x="3693" y="22357"/>
                    </a:lnTo>
                    <a:cubicBezTo>
                      <a:pt x="3623" y="18487"/>
                      <a:pt x="3816" y="10156"/>
                      <a:pt x="6382" y="7027"/>
                    </a:cubicBezTo>
                    <a:cubicBezTo>
                      <a:pt x="8551" y="4379"/>
                      <a:pt x="12050" y="3226"/>
                      <a:pt x="14300" y="2732"/>
                    </a:cubicBezTo>
                    <a:lnTo>
                      <a:pt x="14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flipH="1">
                <a:off x="1821582" y="3239882"/>
                <a:ext cx="376260" cy="293496"/>
              </a:xfrm>
              <a:custGeom>
                <a:rect b="b" l="l" r="r" t="t"/>
                <a:pathLst>
                  <a:path extrusionOk="0" h="7837" w="10047">
                    <a:moveTo>
                      <a:pt x="1291" y="0"/>
                    </a:moveTo>
                    <a:cubicBezTo>
                      <a:pt x="1291" y="0"/>
                      <a:pt x="1278" y="28"/>
                      <a:pt x="1263" y="97"/>
                    </a:cubicBezTo>
                    <a:cubicBezTo>
                      <a:pt x="1058" y="810"/>
                      <a:pt x="1" y="5545"/>
                      <a:pt x="5312" y="7466"/>
                    </a:cubicBezTo>
                    <a:cubicBezTo>
                      <a:pt x="5697" y="7603"/>
                      <a:pt x="6136" y="7727"/>
                      <a:pt x="6603" y="7837"/>
                    </a:cubicBezTo>
                    <a:lnTo>
                      <a:pt x="10047" y="439"/>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6"/>
              <p:cNvSpPr/>
              <p:nvPr/>
            </p:nvSpPr>
            <p:spPr>
              <a:xfrm flipH="1">
                <a:off x="978170" y="1449247"/>
                <a:ext cx="2553341" cy="1812243"/>
              </a:xfrm>
              <a:custGeom>
                <a:rect b="b" l="l" r="r" t="t"/>
                <a:pathLst>
                  <a:path extrusionOk="0" h="48391" w="68180">
                    <a:moveTo>
                      <a:pt x="6505" y="0"/>
                    </a:moveTo>
                    <a:lnTo>
                      <a:pt x="1153" y="39869"/>
                    </a:lnTo>
                    <a:lnTo>
                      <a:pt x="370" y="45618"/>
                    </a:lnTo>
                    <a:lnTo>
                      <a:pt x="0" y="48391"/>
                    </a:lnTo>
                    <a:lnTo>
                      <a:pt x="63871" y="48322"/>
                    </a:lnTo>
                    <a:lnTo>
                      <a:pt x="64639" y="48158"/>
                    </a:lnTo>
                    <a:lnTo>
                      <a:pt x="65338" y="47938"/>
                    </a:lnTo>
                    <a:lnTo>
                      <a:pt x="66341" y="41611"/>
                    </a:lnTo>
                    <a:lnTo>
                      <a:pt x="66506" y="40595"/>
                    </a:lnTo>
                    <a:lnTo>
                      <a:pt x="68180" y="30042"/>
                    </a:lnTo>
                    <a:lnTo>
                      <a:pt x="68180" y="30028"/>
                    </a:lnTo>
                    <a:lnTo>
                      <a:pt x="68152" y="30015"/>
                    </a:lnTo>
                    <a:lnTo>
                      <a:pt x="54689" y="23468"/>
                    </a:ln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6"/>
              <p:cNvSpPr/>
              <p:nvPr/>
            </p:nvSpPr>
            <p:spPr>
              <a:xfrm flipH="1">
                <a:off x="865633" y="2328124"/>
                <a:ext cx="646574" cy="679455"/>
              </a:xfrm>
              <a:custGeom>
                <a:rect b="b" l="l" r="r" t="t"/>
                <a:pathLst>
                  <a:path extrusionOk="0" h="18143" w="17265">
                    <a:moveTo>
                      <a:pt x="769" y="0"/>
                    </a:moveTo>
                    <a:lnTo>
                      <a:pt x="769" y="0"/>
                    </a:lnTo>
                    <a:cubicBezTo>
                      <a:pt x="769" y="0"/>
                      <a:pt x="1263" y="1235"/>
                      <a:pt x="1469" y="3678"/>
                    </a:cubicBezTo>
                    <a:cubicBezTo>
                      <a:pt x="3404" y="4488"/>
                      <a:pt x="4968" y="5120"/>
                      <a:pt x="5998" y="5545"/>
                    </a:cubicBezTo>
                    <a:cubicBezTo>
                      <a:pt x="13766" y="8715"/>
                      <a:pt x="15014" y="9841"/>
                      <a:pt x="14260" y="11171"/>
                    </a:cubicBezTo>
                    <a:cubicBezTo>
                      <a:pt x="14212" y="11255"/>
                      <a:pt x="14049" y="11294"/>
                      <a:pt x="13781" y="11294"/>
                    </a:cubicBezTo>
                    <a:cubicBezTo>
                      <a:pt x="12288" y="11294"/>
                      <a:pt x="7547" y="10057"/>
                      <a:pt x="1482" y="8276"/>
                    </a:cubicBezTo>
                    <a:cubicBezTo>
                      <a:pt x="1373" y="9786"/>
                      <a:pt x="1153" y="11487"/>
                      <a:pt x="769" y="13395"/>
                    </a:cubicBezTo>
                    <a:cubicBezTo>
                      <a:pt x="549" y="14507"/>
                      <a:pt x="317" y="15535"/>
                      <a:pt x="69" y="16455"/>
                    </a:cubicBezTo>
                    <a:cubicBezTo>
                      <a:pt x="55" y="16565"/>
                      <a:pt x="15" y="16661"/>
                      <a:pt x="0" y="16757"/>
                    </a:cubicBezTo>
                    <a:cubicBezTo>
                      <a:pt x="4708" y="17526"/>
                      <a:pt x="8948" y="18116"/>
                      <a:pt x="12421" y="18143"/>
                    </a:cubicBezTo>
                    <a:cubicBezTo>
                      <a:pt x="13779" y="18143"/>
                      <a:pt x="15014" y="18075"/>
                      <a:pt x="16112" y="17883"/>
                    </a:cubicBezTo>
                    <a:lnTo>
                      <a:pt x="16291" y="16798"/>
                    </a:lnTo>
                    <a:lnTo>
                      <a:pt x="16853" y="13257"/>
                    </a:lnTo>
                    <a:cubicBezTo>
                      <a:pt x="17265" y="10691"/>
                      <a:pt x="16236" y="8139"/>
                      <a:pt x="14260" y="6574"/>
                    </a:cubicBezTo>
                    <a:cubicBezTo>
                      <a:pt x="14246" y="6560"/>
                      <a:pt x="14232" y="6560"/>
                      <a:pt x="14232" y="6547"/>
                    </a:cubicBezTo>
                    <a:cubicBezTo>
                      <a:pt x="13821" y="6231"/>
                      <a:pt x="13367" y="5956"/>
                      <a:pt x="12873" y="5723"/>
                    </a:cubicBezTo>
                    <a:lnTo>
                      <a:pt x="7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flipH="1">
                <a:off x="908775" y="2955674"/>
                <a:ext cx="736529" cy="305817"/>
              </a:xfrm>
              <a:custGeom>
                <a:rect b="b" l="l" r="r" t="t"/>
                <a:pathLst>
                  <a:path extrusionOk="0" h="8166" w="19667">
                    <a:moveTo>
                      <a:pt x="3554" y="0"/>
                    </a:moveTo>
                    <a:cubicBezTo>
                      <a:pt x="2923" y="2333"/>
                      <a:pt x="2264" y="4076"/>
                      <a:pt x="1675" y="5338"/>
                    </a:cubicBezTo>
                    <a:cubicBezTo>
                      <a:pt x="727" y="7397"/>
                      <a:pt x="0" y="8166"/>
                      <a:pt x="0" y="8166"/>
                    </a:cubicBezTo>
                    <a:lnTo>
                      <a:pt x="12489" y="8166"/>
                    </a:lnTo>
                    <a:cubicBezTo>
                      <a:pt x="13106" y="8166"/>
                      <a:pt x="13710" y="8083"/>
                      <a:pt x="14273" y="7933"/>
                    </a:cubicBezTo>
                    <a:cubicBezTo>
                      <a:pt x="14520" y="7878"/>
                      <a:pt x="14753" y="7796"/>
                      <a:pt x="14972" y="7713"/>
                    </a:cubicBezTo>
                    <a:cubicBezTo>
                      <a:pt x="17265" y="6862"/>
                      <a:pt x="19007" y="4844"/>
                      <a:pt x="19474" y="2333"/>
                    </a:cubicBezTo>
                    <a:cubicBezTo>
                      <a:pt x="19474" y="2292"/>
                      <a:pt x="19488" y="2237"/>
                      <a:pt x="19488" y="2196"/>
                    </a:cubicBezTo>
                    <a:lnTo>
                      <a:pt x="19666" y="1126"/>
                    </a:lnTo>
                    <a:lnTo>
                      <a:pt x="19666" y="1126"/>
                    </a:lnTo>
                    <a:cubicBezTo>
                      <a:pt x="18568" y="1318"/>
                      <a:pt x="17333" y="1386"/>
                      <a:pt x="15975" y="1386"/>
                    </a:cubicBezTo>
                    <a:cubicBezTo>
                      <a:pt x="12502" y="1359"/>
                      <a:pt x="8262" y="769"/>
                      <a:pt x="3554" y="0"/>
                    </a:cubicBezTo>
                    <a:close/>
                  </a:path>
                </a:pathLst>
              </a:custGeom>
              <a:solidFill>
                <a:srgbClr val="2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flipH="1">
                <a:off x="949896" y="2465865"/>
                <a:ext cx="507298" cy="285257"/>
              </a:xfrm>
              <a:custGeom>
                <a:rect b="b" l="l" r="r" t="t"/>
                <a:pathLst>
                  <a:path extrusionOk="0" h="7617" w="13546">
                    <a:moveTo>
                      <a:pt x="0" y="0"/>
                    </a:moveTo>
                    <a:lnTo>
                      <a:pt x="0" y="0"/>
                    </a:lnTo>
                    <a:cubicBezTo>
                      <a:pt x="96" y="1235"/>
                      <a:pt x="138" y="2772"/>
                      <a:pt x="13" y="4598"/>
                    </a:cubicBezTo>
                    <a:cubicBezTo>
                      <a:pt x="6078" y="6379"/>
                      <a:pt x="10819" y="7616"/>
                      <a:pt x="12312" y="7616"/>
                    </a:cubicBezTo>
                    <a:cubicBezTo>
                      <a:pt x="12580" y="7616"/>
                      <a:pt x="12743" y="7577"/>
                      <a:pt x="12791" y="7493"/>
                    </a:cubicBezTo>
                    <a:cubicBezTo>
                      <a:pt x="13545" y="6163"/>
                      <a:pt x="12297" y="5037"/>
                      <a:pt x="4529" y="1867"/>
                    </a:cubicBezTo>
                    <a:cubicBezTo>
                      <a:pt x="3499" y="1442"/>
                      <a:pt x="1935" y="81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flipH="1">
                <a:off x="1452025" y="1823935"/>
                <a:ext cx="1547584" cy="814163"/>
              </a:xfrm>
              <a:custGeom>
                <a:rect b="b" l="l" r="r" t="t"/>
                <a:pathLst>
                  <a:path extrusionOk="0" h="21740" w="41324">
                    <a:moveTo>
                      <a:pt x="1" y="1"/>
                    </a:moveTo>
                    <a:lnTo>
                      <a:pt x="714" y="8770"/>
                    </a:lnTo>
                    <a:cubicBezTo>
                      <a:pt x="714" y="8770"/>
                      <a:pt x="25431" y="17114"/>
                      <a:pt x="41199" y="21739"/>
                    </a:cubicBezTo>
                    <a:cubicBezTo>
                      <a:pt x="41324" y="19913"/>
                      <a:pt x="41282" y="18376"/>
                      <a:pt x="41186" y="17141"/>
                    </a:cubicBezTo>
                    <a:cubicBezTo>
                      <a:pt x="28533" y="11913"/>
                      <a:pt x="2"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flipH="1">
                <a:off x="916003" y="3043044"/>
                <a:ext cx="729301" cy="218446"/>
              </a:xfrm>
              <a:custGeom>
                <a:rect b="b" l="l" r="r" t="t"/>
                <a:pathLst>
                  <a:path extrusionOk="0" h="5833" w="19474">
                    <a:moveTo>
                      <a:pt x="19474" y="0"/>
                    </a:moveTo>
                    <a:lnTo>
                      <a:pt x="19474" y="0"/>
                    </a:lnTo>
                    <a:cubicBezTo>
                      <a:pt x="17128" y="590"/>
                      <a:pt x="12846" y="1455"/>
                      <a:pt x="5023" y="2621"/>
                    </a:cubicBezTo>
                    <a:cubicBezTo>
                      <a:pt x="3980" y="2786"/>
                      <a:pt x="2855" y="2910"/>
                      <a:pt x="1675" y="3005"/>
                    </a:cubicBezTo>
                    <a:cubicBezTo>
                      <a:pt x="727" y="5064"/>
                      <a:pt x="0" y="5833"/>
                      <a:pt x="0" y="5833"/>
                    </a:cubicBezTo>
                    <a:lnTo>
                      <a:pt x="12489" y="5833"/>
                    </a:lnTo>
                    <a:cubicBezTo>
                      <a:pt x="13106" y="5833"/>
                      <a:pt x="13710" y="5750"/>
                      <a:pt x="14273" y="5600"/>
                    </a:cubicBezTo>
                    <a:cubicBezTo>
                      <a:pt x="14520" y="5545"/>
                      <a:pt x="14753" y="5463"/>
                      <a:pt x="14972" y="5380"/>
                    </a:cubicBezTo>
                    <a:cubicBezTo>
                      <a:pt x="17265" y="4529"/>
                      <a:pt x="19007" y="2511"/>
                      <a:pt x="19474" y="0"/>
                    </a:cubicBezTo>
                    <a:close/>
                  </a:path>
                </a:pathLst>
              </a:custGeom>
              <a:solidFill>
                <a:srgbClr val="2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flipH="1">
                <a:off x="2894187" y="1435054"/>
                <a:ext cx="1173421" cy="1831380"/>
              </a:xfrm>
              <a:custGeom>
                <a:rect b="b" l="l" r="r" t="t"/>
                <a:pathLst>
                  <a:path extrusionOk="0" h="48902" w="31333">
                    <a:moveTo>
                      <a:pt x="18462" y="1"/>
                    </a:moveTo>
                    <a:cubicBezTo>
                      <a:pt x="11443" y="1"/>
                      <a:pt x="4348" y="9526"/>
                      <a:pt x="2238" y="22215"/>
                    </a:cubicBezTo>
                    <a:cubicBezTo>
                      <a:pt x="1" y="35664"/>
                      <a:pt x="4187" y="47562"/>
                      <a:pt x="11611" y="48797"/>
                    </a:cubicBezTo>
                    <a:cubicBezTo>
                      <a:pt x="12030" y="48867"/>
                      <a:pt x="12451" y="48901"/>
                      <a:pt x="12872" y="48901"/>
                    </a:cubicBezTo>
                    <a:cubicBezTo>
                      <a:pt x="19889" y="48901"/>
                      <a:pt x="26971" y="39377"/>
                      <a:pt x="29082" y="26688"/>
                    </a:cubicBezTo>
                    <a:cubicBezTo>
                      <a:pt x="31333" y="13239"/>
                      <a:pt x="27133" y="1340"/>
                      <a:pt x="19722" y="105"/>
                    </a:cubicBezTo>
                    <a:cubicBezTo>
                      <a:pt x="19303" y="35"/>
                      <a:pt x="18883" y="1"/>
                      <a:pt x="18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flipH="1">
                <a:off x="3072000" y="1550437"/>
                <a:ext cx="877379" cy="1590801"/>
              </a:xfrm>
              <a:custGeom>
                <a:rect b="b" l="l" r="r" t="t"/>
                <a:pathLst>
                  <a:path extrusionOk="0" h="42478" w="23428">
                    <a:moveTo>
                      <a:pt x="14245" y="1"/>
                    </a:moveTo>
                    <a:cubicBezTo>
                      <a:pt x="11560" y="1"/>
                      <a:pt x="8851" y="1778"/>
                      <a:pt x="6533" y="4792"/>
                    </a:cubicBezTo>
                    <a:cubicBezTo>
                      <a:pt x="4928" y="6850"/>
                      <a:pt x="3514" y="9499"/>
                      <a:pt x="2416" y="12546"/>
                    </a:cubicBezTo>
                    <a:cubicBezTo>
                      <a:pt x="1661" y="14660"/>
                      <a:pt x="1058" y="16965"/>
                      <a:pt x="646" y="19394"/>
                    </a:cubicBezTo>
                    <a:cubicBezTo>
                      <a:pt x="152" y="22386"/>
                      <a:pt x="0" y="25282"/>
                      <a:pt x="152" y="27957"/>
                    </a:cubicBezTo>
                    <a:cubicBezTo>
                      <a:pt x="426" y="32638"/>
                      <a:pt x="1634" y="36645"/>
                      <a:pt x="3541" y="39253"/>
                    </a:cubicBezTo>
                    <a:cubicBezTo>
                      <a:pt x="4804" y="40982"/>
                      <a:pt x="6382" y="42093"/>
                      <a:pt x="8194" y="42395"/>
                    </a:cubicBezTo>
                    <a:cubicBezTo>
                      <a:pt x="8524" y="42450"/>
                      <a:pt x="8855" y="42477"/>
                      <a:pt x="9186" y="42477"/>
                    </a:cubicBezTo>
                    <a:cubicBezTo>
                      <a:pt x="12798" y="42477"/>
                      <a:pt x="16457" y="39253"/>
                      <a:pt x="19159" y="34175"/>
                    </a:cubicBezTo>
                    <a:lnTo>
                      <a:pt x="19159" y="34161"/>
                    </a:lnTo>
                    <a:cubicBezTo>
                      <a:pt x="20805" y="31059"/>
                      <a:pt x="22096" y="27271"/>
                      <a:pt x="22796" y="23086"/>
                    </a:cubicBezTo>
                    <a:cubicBezTo>
                      <a:pt x="23276" y="20190"/>
                      <a:pt x="23427" y="17377"/>
                      <a:pt x="23290" y="14769"/>
                    </a:cubicBezTo>
                    <a:cubicBezTo>
                      <a:pt x="23290" y="14660"/>
                      <a:pt x="23290" y="14550"/>
                      <a:pt x="23276" y="14440"/>
                    </a:cubicBezTo>
                    <a:cubicBezTo>
                      <a:pt x="22796" y="6700"/>
                      <a:pt x="19777" y="839"/>
                      <a:pt x="15248" y="85"/>
                    </a:cubicBezTo>
                    <a:cubicBezTo>
                      <a:pt x="14914" y="29"/>
                      <a:pt x="14580" y="1"/>
                      <a:pt x="14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flipH="1">
                <a:off x="3072000" y="2039272"/>
                <a:ext cx="625003" cy="790495"/>
              </a:xfrm>
              <a:custGeom>
                <a:rect b="b" l="l" r="r" t="t"/>
                <a:pathLst>
                  <a:path extrusionOk="0" h="21108" w="16689">
                    <a:moveTo>
                      <a:pt x="2511" y="0"/>
                    </a:moveTo>
                    <a:lnTo>
                      <a:pt x="0" y="15138"/>
                    </a:lnTo>
                    <a:lnTo>
                      <a:pt x="6793" y="18404"/>
                    </a:lnTo>
                    <a:lnTo>
                      <a:pt x="12420" y="21108"/>
                    </a:lnTo>
                    <a:cubicBezTo>
                      <a:pt x="14066" y="18006"/>
                      <a:pt x="15357" y="14218"/>
                      <a:pt x="16057" y="10033"/>
                    </a:cubicBezTo>
                    <a:cubicBezTo>
                      <a:pt x="16537" y="7137"/>
                      <a:pt x="16688" y="4324"/>
                      <a:pt x="16551" y="1716"/>
                    </a:cubicBezTo>
                    <a:cubicBezTo>
                      <a:pt x="16551" y="1607"/>
                      <a:pt x="16551" y="1497"/>
                      <a:pt x="16537" y="1387"/>
                    </a:cubicBezTo>
                    <a:lnTo>
                      <a:pt x="7863" y="522"/>
                    </a:lnTo>
                    <a:lnTo>
                      <a:pt x="2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6"/>
              <p:cNvSpPr/>
              <p:nvPr/>
            </p:nvSpPr>
            <p:spPr>
              <a:xfrm flipH="1">
                <a:off x="3490916" y="2038336"/>
                <a:ext cx="308888" cy="568791"/>
              </a:xfrm>
              <a:custGeom>
                <a:rect b="b" l="l" r="r" t="t"/>
                <a:pathLst>
                  <a:path extrusionOk="0" h="15188" w="8248">
                    <a:moveTo>
                      <a:pt x="4967" y="1"/>
                    </a:moveTo>
                    <a:cubicBezTo>
                      <a:pt x="4341" y="1"/>
                      <a:pt x="3694" y="340"/>
                      <a:pt x="3088" y="959"/>
                    </a:cubicBezTo>
                    <a:cubicBezTo>
                      <a:pt x="1907" y="2153"/>
                      <a:pt x="892" y="4362"/>
                      <a:pt x="453" y="6997"/>
                    </a:cubicBezTo>
                    <a:cubicBezTo>
                      <a:pt x="0" y="9729"/>
                      <a:pt x="275" y="12240"/>
                      <a:pt x="1071" y="13736"/>
                    </a:cubicBezTo>
                    <a:cubicBezTo>
                      <a:pt x="1496" y="14532"/>
                      <a:pt x="2059" y="15053"/>
                      <a:pt x="2745" y="15163"/>
                    </a:cubicBezTo>
                    <a:cubicBezTo>
                      <a:pt x="2840" y="15179"/>
                      <a:pt x="2936" y="15187"/>
                      <a:pt x="3031" y="15187"/>
                    </a:cubicBezTo>
                    <a:cubicBezTo>
                      <a:pt x="4912" y="15187"/>
                      <a:pt x="6896" y="12161"/>
                      <a:pt x="7549" y="8177"/>
                    </a:cubicBezTo>
                    <a:cubicBezTo>
                      <a:pt x="8248" y="4005"/>
                      <a:pt x="7232" y="342"/>
                      <a:pt x="5256" y="25"/>
                    </a:cubicBezTo>
                    <a:cubicBezTo>
                      <a:pt x="5161" y="9"/>
                      <a:pt x="5064" y="1"/>
                      <a:pt x="4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flipH="1">
                <a:off x="1898654" y="2272099"/>
                <a:ext cx="163994" cy="170697"/>
              </a:xfrm>
              <a:custGeom>
                <a:rect b="b" l="l" r="r" t="t"/>
                <a:pathLst>
                  <a:path extrusionOk="0" h="4558" w="4379">
                    <a:moveTo>
                      <a:pt x="2621" y="1"/>
                    </a:moveTo>
                    <a:lnTo>
                      <a:pt x="1" y="1496"/>
                    </a:lnTo>
                    <a:lnTo>
                      <a:pt x="2429" y="4557"/>
                    </a:lnTo>
                    <a:lnTo>
                      <a:pt x="4378" y="3020"/>
                    </a:lnTo>
                    <a:lnTo>
                      <a:pt x="2621" y="1"/>
                    </a:ln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flipH="1">
                <a:off x="1853452" y="2385198"/>
                <a:ext cx="151635" cy="225599"/>
              </a:xfrm>
              <a:custGeom>
                <a:rect b="b" l="l" r="r" t="t"/>
                <a:pathLst>
                  <a:path extrusionOk="0" h="6024" w="4049">
                    <a:moveTo>
                      <a:pt x="2841" y="0"/>
                    </a:moveTo>
                    <a:lnTo>
                      <a:pt x="892" y="1537"/>
                    </a:lnTo>
                    <a:lnTo>
                      <a:pt x="1" y="5435"/>
                    </a:lnTo>
                    <a:cubicBezTo>
                      <a:pt x="1" y="5435"/>
                      <a:pt x="43" y="6023"/>
                      <a:pt x="741" y="6023"/>
                    </a:cubicBezTo>
                    <a:cubicBezTo>
                      <a:pt x="928" y="6023"/>
                      <a:pt x="1162" y="5981"/>
                      <a:pt x="1456" y="5874"/>
                    </a:cubicBezTo>
                    <a:cubicBezTo>
                      <a:pt x="2855" y="5365"/>
                      <a:pt x="3047" y="3678"/>
                      <a:pt x="3432" y="3019"/>
                    </a:cubicBezTo>
                    <a:cubicBezTo>
                      <a:pt x="3802" y="2361"/>
                      <a:pt x="4049" y="1303"/>
                      <a:pt x="4049" y="1303"/>
                    </a:cubicBez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flipH="1">
                <a:off x="1784581" y="1612192"/>
                <a:ext cx="535572" cy="773005"/>
              </a:xfrm>
              <a:custGeom>
                <a:rect b="b" l="l" r="r" t="t"/>
                <a:pathLst>
                  <a:path extrusionOk="0" h="20641" w="14301">
                    <a:moveTo>
                      <a:pt x="13245" y="0"/>
                    </a:moveTo>
                    <a:lnTo>
                      <a:pt x="11529" y="508"/>
                    </a:lnTo>
                    <a:lnTo>
                      <a:pt x="5765" y="2251"/>
                    </a:lnTo>
                    <a:lnTo>
                      <a:pt x="5819" y="3884"/>
                    </a:lnTo>
                    <a:cubicBezTo>
                      <a:pt x="5819" y="3884"/>
                      <a:pt x="1" y="8839"/>
                      <a:pt x="769" y="11596"/>
                    </a:cubicBezTo>
                    <a:cubicBezTo>
                      <a:pt x="1552" y="14369"/>
                      <a:pt x="6657" y="20641"/>
                      <a:pt x="6657" y="20641"/>
                    </a:cubicBezTo>
                    <a:lnTo>
                      <a:pt x="7905" y="19831"/>
                    </a:lnTo>
                    <a:lnTo>
                      <a:pt x="10692" y="18006"/>
                    </a:lnTo>
                    <a:cubicBezTo>
                      <a:pt x="10692" y="18006"/>
                      <a:pt x="10156" y="16125"/>
                      <a:pt x="9539" y="14753"/>
                    </a:cubicBezTo>
                    <a:cubicBezTo>
                      <a:pt x="8400" y="12283"/>
                      <a:pt x="6877" y="10485"/>
                      <a:pt x="6877" y="10485"/>
                    </a:cubicBezTo>
                    <a:cubicBezTo>
                      <a:pt x="6877" y="10485"/>
                      <a:pt x="10623" y="8262"/>
                      <a:pt x="12462" y="6066"/>
                    </a:cubicBezTo>
                    <a:cubicBezTo>
                      <a:pt x="14301" y="3884"/>
                      <a:pt x="13245" y="1"/>
                      <a:pt x="13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flipH="1">
                <a:off x="2093431" y="1642002"/>
                <a:ext cx="376784" cy="303757"/>
              </a:xfrm>
              <a:custGeom>
                <a:rect b="b" l="l" r="r" t="t"/>
                <a:pathLst>
                  <a:path extrusionOk="0" h="8111" w="10061">
                    <a:moveTo>
                      <a:pt x="7617" y="0"/>
                    </a:moveTo>
                    <a:cubicBezTo>
                      <a:pt x="7617" y="0"/>
                      <a:pt x="2155" y="2813"/>
                      <a:pt x="0" y="5476"/>
                    </a:cubicBezTo>
                    <a:lnTo>
                      <a:pt x="5407" y="8111"/>
                    </a:lnTo>
                    <a:lnTo>
                      <a:pt x="10060" y="3047"/>
                    </a:lnTo>
                    <a:lnTo>
                      <a:pt x="10060" y="1359"/>
                    </a:lnTo>
                    <a:lnTo>
                      <a:pt x="76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6"/>
              <p:cNvSpPr/>
              <p:nvPr/>
            </p:nvSpPr>
            <p:spPr>
              <a:xfrm flipH="1">
                <a:off x="1840569" y="2426805"/>
                <a:ext cx="157852" cy="196425"/>
              </a:xfrm>
              <a:custGeom>
                <a:rect b="b" l="l" r="r" t="t"/>
                <a:pathLst>
                  <a:path extrusionOk="0" h="5245" w="4215">
                    <a:moveTo>
                      <a:pt x="3693" y="0"/>
                    </a:moveTo>
                    <a:cubicBezTo>
                      <a:pt x="3693" y="0"/>
                      <a:pt x="3541" y="1180"/>
                      <a:pt x="2869" y="2470"/>
                    </a:cubicBezTo>
                    <a:cubicBezTo>
                      <a:pt x="2324" y="3539"/>
                      <a:pt x="1487" y="4899"/>
                      <a:pt x="576" y="4899"/>
                    </a:cubicBezTo>
                    <a:cubicBezTo>
                      <a:pt x="387" y="4899"/>
                      <a:pt x="194" y="4840"/>
                      <a:pt x="1" y="4708"/>
                    </a:cubicBezTo>
                    <a:lnTo>
                      <a:pt x="1" y="4708"/>
                    </a:lnTo>
                    <a:cubicBezTo>
                      <a:pt x="1" y="4708"/>
                      <a:pt x="344" y="5229"/>
                      <a:pt x="797" y="5243"/>
                    </a:cubicBezTo>
                    <a:cubicBezTo>
                      <a:pt x="829" y="5244"/>
                      <a:pt x="862" y="5244"/>
                      <a:pt x="895" y="5244"/>
                    </a:cubicBezTo>
                    <a:cubicBezTo>
                      <a:pt x="1342" y="5244"/>
                      <a:pt x="1870" y="5138"/>
                      <a:pt x="2458" y="4474"/>
                    </a:cubicBezTo>
                    <a:cubicBezTo>
                      <a:pt x="3075" y="3747"/>
                      <a:pt x="3556" y="2320"/>
                      <a:pt x="3556" y="2320"/>
                    </a:cubicBezTo>
                    <a:cubicBezTo>
                      <a:pt x="3556" y="2320"/>
                      <a:pt x="4145" y="961"/>
                      <a:pt x="4187" y="659"/>
                    </a:cubicBezTo>
                    <a:cubicBezTo>
                      <a:pt x="4214" y="344"/>
                      <a:pt x="3693" y="0"/>
                      <a:pt x="36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6"/>
              <p:cNvSpPr/>
              <p:nvPr/>
            </p:nvSpPr>
            <p:spPr>
              <a:xfrm flipH="1">
                <a:off x="1938239" y="2303444"/>
                <a:ext cx="97183" cy="81753"/>
              </a:xfrm>
              <a:custGeom>
                <a:rect b="b" l="l" r="r" t="t"/>
                <a:pathLst>
                  <a:path extrusionOk="0" h="2183" w="2595">
                    <a:moveTo>
                      <a:pt x="2388" y="0"/>
                    </a:moveTo>
                    <a:lnTo>
                      <a:pt x="1" y="1565"/>
                    </a:lnTo>
                    <a:lnTo>
                      <a:pt x="495" y="2183"/>
                    </a:lnTo>
                    <a:lnTo>
                      <a:pt x="2595" y="371"/>
                    </a:lnTo>
                    <a:lnTo>
                      <a:pt x="2388" y="0"/>
                    </a:lnTo>
                    <a:close/>
                  </a:path>
                </a:pathLst>
              </a:custGeom>
              <a:solidFill>
                <a:srgbClr val="E2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6"/>
              <p:cNvSpPr/>
              <p:nvPr/>
            </p:nvSpPr>
            <p:spPr>
              <a:xfrm flipH="1">
                <a:off x="2181851" y="980523"/>
                <a:ext cx="424571" cy="400453"/>
              </a:xfrm>
              <a:custGeom>
                <a:rect b="b" l="l" r="r" t="t"/>
                <a:pathLst>
                  <a:path extrusionOk="0" h="10693" w="11337">
                    <a:moveTo>
                      <a:pt x="2334" y="0"/>
                    </a:moveTo>
                    <a:lnTo>
                      <a:pt x="1" y="83"/>
                    </a:lnTo>
                    <a:lnTo>
                      <a:pt x="605" y="1263"/>
                    </a:lnTo>
                    <a:lnTo>
                      <a:pt x="3267" y="9429"/>
                    </a:lnTo>
                    <a:cubicBezTo>
                      <a:pt x="3544" y="10201"/>
                      <a:pt x="4275" y="10692"/>
                      <a:pt x="5063" y="10692"/>
                    </a:cubicBezTo>
                    <a:cubicBezTo>
                      <a:pt x="5213" y="10692"/>
                      <a:pt x="5366" y="10674"/>
                      <a:pt x="5518" y="10637"/>
                    </a:cubicBezTo>
                    <a:lnTo>
                      <a:pt x="11337" y="9182"/>
                    </a:lnTo>
                    <a:lnTo>
                      <a:pt x="11076" y="4681"/>
                    </a:lnTo>
                    <a:lnTo>
                      <a:pt x="5641" y="6822"/>
                    </a:lnTo>
                    <a:lnTo>
                      <a:pt x="2457" y="975"/>
                    </a:lnTo>
                    <a:lnTo>
                      <a:pt x="2334" y="0"/>
                    </a:ln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6"/>
              <p:cNvSpPr/>
              <p:nvPr/>
            </p:nvSpPr>
            <p:spPr>
              <a:xfrm flipH="1">
                <a:off x="2249186" y="898807"/>
                <a:ext cx="231815" cy="81753"/>
              </a:xfrm>
              <a:custGeom>
                <a:rect b="b" l="l" r="r" t="t"/>
                <a:pathLst>
                  <a:path extrusionOk="0" h="2183" w="6190">
                    <a:moveTo>
                      <a:pt x="138" y="1"/>
                    </a:moveTo>
                    <a:lnTo>
                      <a:pt x="1" y="2182"/>
                    </a:lnTo>
                    <a:lnTo>
                      <a:pt x="1" y="2182"/>
                    </a:lnTo>
                    <a:lnTo>
                      <a:pt x="5860" y="2005"/>
                    </a:lnTo>
                    <a:cubicBezTo>
                      <a:pt x="5997" y="1990"/>
                      <a:pt x="6121" y="1880"/>
                      <a:pt x="6135" y="1730"/>
                    </a:cubicBezTo>
                    <a:lnTo>
                      <a:pt x="6176" y="934"/>
                    </a:lnTo>
                    <a:cubicBezTo>
                      <a:pt x="6189" y="783"/>
                      <a:pt x="6080" y="645"/>
                      <a:pt x="5929" y="632"/>
                    </a:cubicBezTo>
                    <a:lnTo>
                      <a:pt x="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6"/>
              <p:cNvSpPr/>
              <p:nvPr/>
            </p:nvSpPr>
            <p:spPr>
              <a:xfrm flipH="1">
                <a:off x="2016884" y="830124"/>
                <a:ext cx="187100" cy="305143"/>
              </a:xfrm>
              <a:custGeom>
                <a:rect b="b" l="l" r="r" t="t"/>
                <a:pathLst>
                  <a:path extrusionOk="0" h="8148" w="4996">
                    <a:moveTo>
                      <a:pt x="2247" y="1"/>
                    </a:moveTo>
                    <a:cubicBezTo>
                      <a:pt x="808" y="1"/>
                      <a:pt x="217" y="1325"/>
                      <a:pt x="192" y="1985"/>
                    </a:cubicBezTo>
                    <a:cubicBezTo>
                      <a:pt x="192" y="1985"/>
                      <a:pt x="0" y="4016"/>
                      <a:pt x="604" y="5334"/>
                    </a:cubicBezTo>
                    <a:cubicBezTo>
                      <a:pt x="1160" y="6575"/>
                      <a:pt x="2288" y="6611"/>
                      <a:pt x="2418" y="6611"/>
                    </a:cubicBezTo>
                    <a:cubicBezTo>
                      <a:pt x="2426" y="6611"/>
                      <a:pt x="2430" y="6611"/>
                      <a:pt x="2430" y="6611"/>
                    </a:cubicBezTo>
                    <a:lnTo>
                      <a:pt x="2732" y="8148"/>
                    </a:lnTo>
                    <a:lnTo>
                      <a:pt x="4694" y="7283"/>
                    </a:lnTo>
                    <a:lnTo>
                      <a:pt x="4433" y="5910"/>
                    </a:lnTo>
                    <a:cubicBezTo>
                      <a:pt x="4433" y="5910"/>
                      <a:pt x="4681" y="5087"/>
                      <a:pt x="4831" y="4401"/>
                    </a:cubicBezTo>
                    <a:cubicBezTo>
                      <a:pt x="4996" y="3714"/>
                      <a:pt x="4873" y="2644"/>
                      <a:pt x="4873" y="2644"/>
                    </a:cubicBezTo>
                    <a:cubicBezTo>
                      <a:pt x="4873" y="2644"/>
                      <a:pt x="4653" y="462"/>
                      <a:pt x="2814" y="64"/>
                    </a:cubicBezTo>
                    <a:cubicBezTo>
                      <a:pt x="2612" y="21"/>
                      <a:pt x="2423" y="1"/>
                      <a:pt x="2247" y="1"/>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6"/>
              <p:cNvSpPr/>
              <p:nvPr/>
            </p:nvSpPr>
            <p:spPr>
              <a:xfrm flipH="1">
                <a:off x="1863713" y="768032"/>
                <a:ext cx="372141" cy="340608"/>
              </a:xfrm>
              <a:custGeom>
                <a:rect b="b" l="l" r="r" t="t"/>
                <a:pathLst>
                  <a:path extrusionOk="0" h="9095" w="9937">
                    <a:moveTo>
                      <a:pt x="4785" y="0"/>
                    </a:moveTo>
                    <a:cubicBezTo>
                      <a:pt x="4082" y="0"/>
                      <a:pt x="3490" y="200"/>
                      <a:pt x="3253" y="322"/>
                    </a:cubicBezTo>
                    <a:cubicBezTo>
                      <a:pt x="3253" y="322"/>
                      <a:pt x="1414" y="336"/>
                      <a:pt x="714" y="2258"/>
                    </a:cubicBezTo>
                    <a:cubicBezTo>
                      <a:pt x="0" y="4165"/>
                      <a:pt x="385" y="6073"/>
                      <a:pt x="467" y="7198"/>
                    </a:cubicBezTo>
                    <a:cubicBezTo>
                      <a:pt x="549" y="8337"/>
                      <a:pt x="207" y="8900"/>
                      <a:pt x="207" y="8900"/>
                    </a:cubicBezTo>
                    <a:cubicBezTo>
                      <a:pt x="207" y="8900"/>
                      <a:pt x="438" y="9061"/>
                      <a:pt x="805" y="9061"/>
                    </a:cubicBezTo>
                    <a:cubicBezTo>
                      <a:pt x="974" y="9061"/>
                      <a:pt x="1171" y="9027"/>
                      <a:pt x="1387" y="8927"/>
                    </a:cubicBezTo>
                    <a:cubicBezTo>
                      <a:pt x="1387" y="8927"/>
                      <a:pt x="1626" y="9095"/>
                      <a:pt x="2238" y="9095"/>
                    </a:cubicBezTo>
                    <a:cubicBezTo>
                      <a:pt x="2282" y="9095"/>
                      <a:pt x="2327" y="9094"/>
                      <a:pt x="2375" y="9092"/>
                    </a:cubicBezTo>
                    <a:cubicBezTo>
                      <a:pt x="3102" y="9050"/>
                      <a:pt x="3391" y="8858"/>
                      <a:pt x="3391" y="8858"/>
                    </a:cubicBezTo>
                    <a:lnTo>
                      <a:pt x="3281" y="8269"/>
                    </a:lnTo>
                    <a:cubicBezTo>
                      <a:pt x="3281" y="8269"/>
                      <a:pt x="1675" y="8022"/>
                      <a:pt x="1345" y="6594"/>
                    </a:cubicBezTo>
                    <a:cubicBezTo>
                      <a:pt x="1030" y="5167"/>
                      <a:pt x="1359" y="3411"/>
                      <a:pt x="1620" y="2724"/>
                    </a:cubicBezTo>
                    <a:cubicBezTo>
                      <a:pt x="1842" y="2157"/>
                      <a:pt x="2253" y="2103"/>
                      <a:pt x="2402" y="2103"/>
                    </a:cubicBezTo>
                    <a:cubicBezTo>
                      <a:pt x="2437" y="2103"/>
                      <a:pt x="2457" y="2106"/>
                      <a:pt x="2457" y="2106"/>
                    </a:cubicBezTo>
                    <a:cubicBezTo>
                      <a:pt x="2457" y="2106"/>
                      <a:pt x="3089" y="3643"/>
                      <a:pt x="5298" y="4165"/>
                    </a:cubicBezTo>
                    <a:cubicBezTo>
                      <a:pt x="5298" y="4165"/>
                      <a:pt x="4763" y="6567"/>
                      <a:pt x="5078" y="7678"/>
                    </a:cubicBezTo>
                    <a:cubicBezTo>
                      <a:pt x="5306" y="8490"/>
                      <a:pt x="5777" y="8630"/>
                      <a:pt x="6114" y="8630"/>
                    </a:cubicBezTo>
                    <a:cubicBezTo>
                      <a:pt x="6244" y="8630"/>
                      <a:pt x="6354" y="8609"/>
                      <a:pt x="6423" y="8598"/>
                    </a:cubicBezTo>
                    <a:cubicBezTo>
                      <a:pt x="6423" y="8598"/>
                      <a:pt x="6856" y="8756"/>
                      <a:pt x="7280" y="8756"/>
                    </a:cubicBezTo>
                    <a:cubicBezTo>
                      <a:pt x="7455" y="8756"/>
                      <a:pt x="7628" y="8729"/>
                      <a:pt x="7768" y="8653"/>
                    </a:cubicBezTo>
                    <a:cubicBezTo>
                      <a:pt x="8249" y="8406"/>
                      <a:pt x="8551" y="8254"/>
                      <a:pt x="8551" y="8254"/>
                    </a:cubicBezTo>
                    <a:cubicBezTo>
                      <a:pt x="8551" y="8254"/>
                      <a:pt x="8666" y="8288"/>
                      <a:pt x="8843" y="8288"/>
                    </a:cubicBezTo>
                    <a:cubicBezTo>
                      <a:pt x="9121" y="8288"/>
                      <a:pt x="9551" y="8206"/>
                      <a:pt x="9936" y="7788"/>
                    </a:cubicBezTo>
                    <a:cubicBezTo>
                      <a:pt x="9936" y="7788"/>
                      <a:pt x="8564" y="5455"/>
                      <a:pt x="8304" y="4000"/>
                    </a:cubicBezTo>
                    <a:cubicBezTo>
                      <a:pt x="8057" y="2545"/>
                      <a:pt x="7865" y="1379"/>
                      <a:pt x="6547" y="514"/>
                    </a:cubicBezTo>
                    <a:cubicBezTo>
                      <a:pt x="5970" y="126"/>
                      <a:pt x="5342" y="0"/>
                      <a:pt x="4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6"/>
              <p:cNvSpPr/>
              <p:nvPr/>
            </p:nvSpPr>
            <p:spPr>
              <a:xfrm flipH="1">
                <a:off x="2181851" y="930677"/>
                <a:ext cx="79169" cy="37038"/>
              </a:xfrm>
              <a:custGeom>
                <a:rect b="b" l="l" r="r" t="t"/>
                <a:pathLst>
                  <a:path extrusionOk="0" h="989" w="2114">
                    <a:moveTo>
                      <a:pt x="83" y="1"/>
                    </a:moveTo>
                    <a:lnTo>
                      <a:pt x="0" y="989"/>
                    </a:lnTo>
                    <a:lnTo>
                      <a:pt x="0" y="989"/>
                    </a:lnTo>
                    <a:lnTo>
                      <a:pt x="1880" y="920"/>
                    </a:lnTo>
                    <a:cubicBezTo>
                      <a:pt x="1990" y="920"/>
                      <a:pt x="2086" y="837"/>
                      <a:pt x="2086" y="728"/>
                    </a:cubicBezTo>
                    <a:lnTo>
                      <a:pt x="2114" y="412"/>
                    </a:lnTo>
                    <a:cubicBezTo>
                      <a:pt x="2114" y="288"/>
                      <a:pt x="2031" y="193"/>
                      <a:pt x="1922" y="179"/>
                    </a:cubicBezTo>
                    <a:lnTo>
                      <a:pt x="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6"/>
              <p:cNvSpPr/>
              <p:nvPr/>
            </p:nvSpPr>
            <p:spPr>
              <a:xfrm flipH="1">
                <a:off x="1824128" y="1098715"/>
                <a:ext cx="414272" cy="608488"/>
              </a:xfrm>
              <a:custGeom>
                <a:rect b="b" l="l" r="r" t="t"/>
                <a:pathLst>
                  <a:path extrusionOk="0" h="16248" w="11062">
                    <a:moveTo>
                      <a:pt x="5600" y="1"/>
                    </a:moveTo>
                    <a:lnTo>
                      <a:pt x="3651" y="976"/>
                    </a:lnTo>
                    <a:lnTo>
                      <a:pt x="3513" y="290"/>
                    </a:lnTo>
                    <a:cubicBezTo>
                      <a:pt x="3513" y="290"/>
                      <a:pt x="3033" y="495"/>
                      <a:pt x="2539" y="729"/>
                    </a:cubicBezTo>
                    <a:cubicBezTo>
                      <a:pt x="2401" y="797"/>
                      <a:pt x="2264" y="879"/>
                      <a:pt x="2127" y="948"/>
                    </a:cubicBezTo>
                    <a:cubicBezTo>
                      <a:pt x="1867" y="1086"/>
                      <a:pt x="1647" y="1223"/>
                      <a:pt x="1537" y="1333"/>
                    </a:cubicBezTo>
                    <a:lnTo>
                      <a:pt x="1249" y="1525"/>
                    </a:lnTo>
                    <a:cubicBezTo>
                      <a:pt x="1249" y="1525"/>
                      <a:pt x="343" y="4187"/>
                      <a:pt x="178" y="5532"/>
                    </a:cubicBezTo>
                    <a:cubicBezTo>
                      <a:pt x="0" y="6877"/>
                      <a:pt x="2278" y="11872"/>
                      <a:pt x="2278" y="11872"/>
                    </a:cubicBezTo>
                    <a:lnTo>
                      <a:pt x="1427" y="14507"/>
                    </a:lnTo>
                    <a:cubicBezTo>
                      <a:pt x="1427" y="14507"/>
                      <a:pt x="1660" y="15633"/>
                      <a:pt x="4419" y="16154"/>
                    </a:cubicBezTo>
                    <a:cubicBezTo>
                      <a:pt x="4502" y="16167"/>
                      <a:pt x="4570" y="16182"/>
                      <a:pt x="4652" y="16195"/>
                    </a:cubicBezTo>
                    <a:cubicBezTo>
                      <a:pt x="4876" y="16231"/>
                      <a:pt x="5103" y="16248"/>
                      <a:pt x="5331" y="16248"/>
                    </a:cubicBezTo>
                    <a:cubicBezTo>
                      <a:pt x="6315" y="16248"/>
                      <a:pt x="7315" y="15935"/>
                      <a:pt x="8207" y="15523"/>
                    </a:cubicBezTo>
                    <a:cubicBezTo>
                      <a:pt x="9826" y="14768"/>
                      <a:pt x="11062" y="13711"/>
                      <a:pt x="11062" y="13711"/>
                    </a:cubicBezTo>
                    <a:lnTo>
                      <a:pt x="9772" y="11241"/>
                    </a:lnTo>
                    <a:cubicBezTo>
                      <a:pt x="9772" y="11241"/>
                      <a:pt x="9387" y="3157"/>
                      <a:pt x="8687" y="1977"/>
                    </a:cubicBezTo>
                    <a:cubicBezTo>
                      <a:pt x="7987" y="797"/>
                      <a:pt x="5600" y="1"/>
                      <a:pt x="5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6"/>
              <p:cNvSpPr/>
              <p:nvPr/>
            </p:nvSpPr>
            <p:spPr>
              <a:xfrm flipH="1">
                <a:off x="2393593" y="861282"/>
                <a:ext cx="258031" cy="142909"/>
              </a:xfrm>
              <a:custGeom>
                <a:rect b="b" l="l" r="r" t="t"/>
                <a:pathLst>
                  <a:path extrusionOk="0" h="3816" w="6890">
                    <a:moveTo>
                      <a:pt x="123" y="0"/>
                    </a:moveTo>
                    <a:lnTo>
                      <a:pt x="0" y="3816"/>
                    </a:lnTo>
                    <a:lnTo>
                      <a:pt x="0" y="3816"/>
                    </a:lnTo>
                    <a:lnTo>
                      <a:pt x="5668" y="3404"/>
                    </a:lnTo>
                    <a:cubicBezTo>
                      <a:pt x="6299" y="3349"/>
                      <a:pt x="6807" y="2842"/>
                      <a:pt x="6848" y="2211"/>
                    </a:cubicBezTo>
                    <a:cubicBezTo>
                      <a:pt x="6890" y="1552"/>
                      <a:pt x="6423" y="975"/>
                      <a:pt x="5764" y="866"/>
                    </a:cubicBezTo>
                    <a:lnTo>
                      <a:pt x="1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6"/>
              <p:cNvSpPr/>
              <p:nvPr/>
            </p:nvSpPr>
            <p:spPr>
              <a:xfrm flipH="1">
                <a:off x="2597658" y="861207"/>
                <a:ext cx="107407" cy="142535"/>
              </a:xfrm>
              <a:custGeom>
                <a:rect b="b" l="l" r="r" t="t"/>
                <a:pathLst>
                  <a:path extrusionOk="0" h="3806" w="2868">
                    <a:moveTo>
                      <a:pt x="1496" y="1"/>
                    </a:moveTo>
                    <a:cubicBezTo>
                      <a:pt x="764" y="1"/>
                      <a:pt x="122" y="796"/>
                      <a:pt x="68" y="1828"/>
                    </a:cubicBezTo>
                    <a:cubicBezTo>
                      <a:pt x="0" y="2871"/>
                      <a:pt x="562" y="3763"/>
                      <a:pt x="1318" y="3804"/>
                    </a:cubicBezTo>
                    <a:cubicBezTo>
                      <a:pt x="1336" y="3805"/>
                      <a:pt x="1354" y="3806"/>
                      <a:pt x="1372" y="3806"/>
                    </a:cubicBezTo>
                    <a:cubicBezTo>
                      <a:pt x="2104" y="3806"/>
                      <a:pt x="2746" y="3011"/>
                      <a:pt x="2800" y="1993"/>
                    </a:cubicBezTo>
                    <a:cubicBezTo>
                      <a:pt x="2868" y="936"/>
                      <a:pt x="2306" y="57"/>
                      <a:pt x="1550" y="2"/>
                    </a:cubicBezTo>
                    <a:cubicBezTo>
                      <a:pt x="1532" y="1"/>
                      <a:pt x="1514" y="1"/>
                      <a:pt x="1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6"/>
              <p:cNvSpPr/>
              <p:nvPr/>
            </p:nvSpPr>
            <p:spPr>
              <a:xfrm flipH="1">
                <a:off x="1903260" y="919330"/>
                <a:ext cx="482543" cy="549317"/>
              </a:xfrm>
              <a:custGeom>
                <a:rect b="b" l="l" r="r" t="t"/>
                <a:pathLst>
                  <a:path extrusionOk="0" h="14668" w="12885">
                    <a:moveTo>
                      <a:pt x="1808" y="715"/>
                    </a:moveTo>
                    <a:cubicBezTo>
                      <a:pt x="1850" y="743"/>
                      <a:pt x="1878" y="770"/>
                      <a:pt x="1878" y="770"/>
                    </a:cubicBezTo>
                    <a:lnTo>
                      <a:pt x="1836" y="1003"/>
                    </a:lnTo>
                    <a:cubicBezTo>
                      <a:pt x="1836" y="893"/>
                      <a:pt x="1823" y="798"/>
                      <a:pt x="1808" y="715"/>
                    </a:cubicBezTo>
                    <a:close/>
                    <a:moveTo>
                      <a:pt x="1120" y="1"/>
                    </a:moveTo>
                    <a:cubicBezTo>
                      <a:pt x="988" y="1"/>
                      <a:pt x="1029" y="172"/>
                      <a:pt x="1095" y="304"/>
                    </a:cubicBezTo>
                    <a:cubicBezTo>
                      <a:pt x="1177" y="441"/>
                      <a:pt x="1384" y="606"/>
                      <a:pt x="1384" y="606"/>
                    </a:cubicBezTo>
                    <a:lnTo>
                      <a:pt x="1329" y="976"/>
                    </a:lnTo>
                    <a:cubicBezTo>
                      <a:pt x="1329" y="908"/>
                      <a:pt x="1314" y="853"/>
                      <a:pt x="1301" y="784"/>
                    </a:cubicBezTo>
                    <a:cubicBezTo>
                      <a:pt x="1219" y="468"/>
                      <a:pt x="780" y="180"/>
                      <a:pt x="628" y="166"/>
                    </a:cubicBezTo>
                    <a:cubicBezTo>
                      <a:pt x="622" y="166"/>
                      <a:pt x="616" y="166"/>
                      <a:pt x="611" y="166"/>
                    </a:cubicBezTo>
                    <a:cubicBezTo>
                      <a:pt x="481" y="166"/>
                      <a:pt x="522" y="322"/>
                      <a:pt x="601" y="454"/>
                    </a:cubicBezTo>
                    <a:cubicBezTo>
                      <a:pt x="683" y="591"/>
                      <a:pt x="875" y="770"/>
                      <a:pt x="875" y="770"/>
                    </a:cubicBezTo>
                    <a:lnTo>
                      <a:pt x="835" y="1045"/>
                    </a:lnTo>
                    <a:cubicBezTo>
                      <a:pt x="820" y="1031"/>
                      <a:pt x="820" y="1003"/>
                      <a:pt x="820" y="976"/>
                    </a:cubicBezTo>
                    <a:cubicBezTo>
                      <a:pt x="738" y="661"/>
                      <a:pt x="299" y="372"/>
                      <a:pt x="148" y="359"/>
                    </a:cubicBezTo>
                    <a:cubicBezTo>
                      <a:pt x="143" y="358"/>
                      <a:pt x="137" y="358"/>
                      <a:pt x="132" y="358"/>
                    </a:cubicBezTo>
                    <a:cubicBezTo>
                      <a:pt x="0" y="358"/>
                      <a:pt x="42" y="528"/>
                      <a:pt x="121" y="661"/>
                    </a:cubicBezTo>
                    <a:cubicBezTo>
                      <a:pt x="189" y="798"/>
                      <a:pt x="395" y="962"/>
                      <a:pt x="395" y="962"/>
                    </a:cubicBezTo>
                    <a:lnTo>
                      <a:pt x="313" y="1525"/>
                    </a:lnTo>
                    <a:cubicBezTo>
                      <a:pt x="24" y="2293"/>
                      <a:pt x="39" y="4393"/>
                      <a:pt x="39" y="4393"/>
                    </a:cubicBezTo>
                    <a:cubicBezTo>
                      <a:pt x="39" y="4393"/>
                      <a:pt x="2481" y="12463"/>
                      <a:pt x="3538" y="13726"/>
                    </a:cubicBezTo>
                    <a:cubicBezTo>
                      <a:pt x="4139" y="14434"/>
                      <a:pt x="4783" y="14667"/>
                      <a:pt x="5310" y="14667"/>
                    </a:cubicBezTo>
                    <a:cubicBezTo>
                      <a:pt x="5722" y="14667"/>
                      <a:pt x="6062" y="14525"/>
                      <a:pt x="6255" y="14357"/>
                    </a:cubicBezTo>
                    <a:lnTo>
                      <a:pt x="12019" y="10048"/>
                    </a:lnTo>
                    <a:cubicBezTo>
                      <a:pt x="12665" y="9581"/>
                      <a:pt x="12884" y="8716"/>
                      <a:pt x="12555" y="8002"/>
                    </a:cubicBezTo>
                    <a:cubicBezTo>
                      <a:pt x="12555" y="7989"/>
                      <a:pt x="12540" y="7975"/>
                      <a:pt x="12540" y="7962"/>
                    </a:cubicBezTo>
                    <a:cubicBezTo>
                      <a:pt x="12249" y="7353"/>
                      <a:pt x="11645" y="7023"/>
                      <a:pt x="11030" y="7023"/>
                    </a:cubicBezTo>
                    <a:cubicBezTo>
                      <a:pt x="10632" y="7023"/>
                      <a:pt x="10229" y="7162"/>
                      <a:pt x="9905" y="7453"/>
                    </a:cubicBezTo>
                    <a:lnTo>
                      <a:pt x="5651" y="11228"/>
                    </a:lnTo>
                    <a:lnTo>
                      <a:pt x="1795" y="3680"/>
                    </a:lnTo>
                    <a:lnTo>
                      <a:pt x="2193" y="1552"/>
                    </a:lnTo>
                    <a:cubicBezTo>
                      <a:pt x="2193" y="1552"/>
                      <a:pt x="2372" y="1113"/>
                      <a:pt x="2303" y="784"/>
                    </a:cubicBezTo>
                    <a:cubicBezTo>
                      <a:pt x="2220" y="468"/>
                      <a:pt x="1781" y="180"/>
                      <a:pt x="1631" y="166"/>
                    </a:cubicBezTo>
                    <a:cubicBezTo>
                      <a:pt x="1621" y="165"/>
                      <a:pt x="1612" y="164"/>
                      <a:pt x="1604" y="164"/>
                    </a:cubicBezTo>
                    <a:cubicBezTo>
                      <a:pt x="1554" y="164"/>
                      <a:pt x="1534" y="199"/>
                      <a:pt x="1534" y="235"/>
                    </a:cubicBezTo>
                    <a:cubicBezTo>
                      <a:pt x="1384" y="97"/>
                      <a:pt x="1219" y="15"/>
                      <a:pt x="1137" y="2"/>
                    </a:cubicBezTo>
                    <a:cubicBezTo>
                      <a:pt x="1131" y="1"/>
                      <a:pt x="1125" y="1"/>
                      <a:pt x="1120" y="1"/>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6"/>
              <p:cNvSpPr/>
              <p:nvPr/>
            </p:nvSpPr>
            <p:spPr>
              <a:xfrm flipH="1">
                <a:off x="2062123" y="1061228"/>
                <a:ext cx="50895" cy="51419"/>
              </a:xfrm>
              <a:custGeom>
                <a:rect b="b" l="l" r="r" t="t"/>
                <a:pathLst>
                  <a:path extrusionOk="0" h="1373" w="1359">
                    <a:moveTo>
                      <a:pt x="1346" y="1"/>
                    </a:moveTo>
                    <a:lnTo>
                      <a:pt x="1346" y="1"/>
                    </a:lnTo>
                    <a:cubicBezTo>
                      <a:pt x="783" y="440"/>
                      <a:pt x="1" y="440"/>
                      <a:pt x="1" y="440"/>
                    </a:cubicBezTo>
                    <a:lnTo>
                      <a:pt x="179" y="1373"/>
                    </a:lnTo>
                    <a:cubicBezTo>
                      <a:pt x="1359" y="934"/>
                      <a:pt x="1346" y="1"/>
                      <a:pt x="1346" y="1"/>
                    </a:cubicBez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6"/>
            <p:cNvSpPr/>
            <p:nvPr/>
          </p:nvSpPr>
          <p:spPr>
            <a:xfrm flipH="1">
              <a:off x="1039141" y="4233175"/>
              <a:ext cx="2334000" cy="10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90"/>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5. Residual analysis(</a:t>
            </a:r>
            <a:r>
              <a:rPr b="1" lang="en" sz="3000">
                <a:solidFill>
                  <a:schemeClr val="lt2"/>
                </a:solidFill>
                <a:latin typeface="Roboto Condensed"/>
                <a:ea typeface="Roboto Condensed"/>
                <a:cs typeface="Roboto Condensed"/>
                <a:sym typeface="Roboto Condensed"/>
              </a:rPr>
              <a:t>AvgVister</a:t>
            </a:r>
            <a:r>
              <a:rPr b="1" lang="en" sz="3000">
                <a:solidFill>
                  <a:schemeClr val="lt2"/>
                </a:solidFill>
                <a:latin typeface="Roboto Condensed"/>
                <a:ea typeface="Roboto Condensed"/>
                <a:cs typeface="Roboto Condensed"/>
                <a:sym typeface="Roboto Condensed"/>
              </a:rPr>
              <a:t>)</a:t>
            </a:r>
            <a:endParaRPr/>
          </a:p>
        </p:txBody>
      </p:sp>
      <p:pic>
        <p:nvPicPr>
          <p:cNvPr id="1079" name="Google Shape;1079;p90"/>
          <p:cNvPicPr preferRelativeResize="0"/>
          <p:nvPr/>
        </p:nvPicPr>
        <p:blipFill>
          <a:blip r:embed="rId3">
            <a:alphaModFix/>
          </a:blip>
          <a:stretch>
            <a:fillRect/>
          </a:stretch>
        </p:blipFill>
        <p:spPr>
          <a:xfrm>
            <a:off x="183075" y="1677400"/>
            <a:ext cx="5334000" cy="2838450"/>
          </a:xfrm>
          <a:prstGeom prst="rect">
            <a:avLst/>
          </a:prstGeom>
          <a:noFill/>
          <a:ln>
            <a:noFill/>
          </a:ln>
        </p:spPr>
      </p:pic>
      <p:pic>
        <p:nvPicPr>
          <p:cNvPr id="1080" name="Google Shape;1080;p90"/>
          <p:cNvPicPr preferRelativeResize="0"/>
          <p:nvPr/>
        </p:nvPicPr>
        <p:blipFill>
          <a:blip r:embed="rId4">
            <a:alphaModFix/>
          </a:blip>
          <a:stretch>
            <a:fillRect/>
          </a:stretch>
        </p:blipFill>
        <p:spPr>
          <a:xfrm>
            <a:off x="5638800" y="1020575"/>
            <a:ext cx="3057525" cy="1990725"/>
          </a:xfrm>
          <a:prstGeom prst="rect">
            <a:avLst/>
          </a:prstGeom>
          <a:noFill/>
          <a:ln>
            <a:noFill/>
          </a:ln>
        </p:spPr>
      </p:pic>
      <p:pic>
        <p:nvPicPr>
          <p:cNvPr id="1081" name="Google Shape;1081;p90"/>
          <p:cNvPicPr preferRelativeResize="0"/>
          <p:nvPr/>
        </p:nvPicPr>
        <p:blipFill>
          <a:blip r:embed="rId5">
            <a:alphaModFix/>
          </a:blip>
          <a:stretch>
            <a:fillRect/>
          </a:stretch>
        </p:blipFill>
        <p:spPr>
          <a:xfrm>
            <a:off x="5638800" y="3123125"/>
            <a:ext cx="3340658" cy="1392725"/>
          </a:xfrm>
          <a:prstGeom prst="rect">
            <a:avLst/>
          </a:prstGeom>
          <a:noFill/>
          <a:ln>
            <a:noFill/>
          </a:ln>
        </p:spPr>
      </p:pic>
      <p:sp>
        <p:nvSpPr>
          <p:cNvPr id="1082" name="Google Shape;1082;p90"/>
          <p:cNvSpPr txBox="1"/>
          <p:nvPr/>
        </p:nvSpPr>
        <p:spPr>
          <a:xfrm>
            <a:off x="183075" y="819225"/>
            <a:ext cx="5334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80000"/>
                </a:solidFill>
                <a:latin typeface="Roboto Condensed"/>
                <a:ea typeface="Roboto Condensed"/>
                <a:cs typeface="Roboto Condensed"/>
                <a:sym typeface="Roboto Condensed"/>
              </a:rPr>
              <a:t>There are so many outliers and influential Observations ! !</a:t>
            </a:r>
            <a:endParaRPr b="1" sz="1600">
              <a:solidFill>
                <a:srgbClr val="980000"/>
              </a:solidFill>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980000"/>
                </a:solidFill>
                <a:latin typeface="Roboto Condensed"/>
                <a:ea typeface="Roboto Condensed"/>
                <a:cs typeface="Roboto Condensed"/>
                <a:sym typeface="Roboto Condensed"/>
              </a:rPr>
              <a:t>This might affect the explanatory power of our result ! !</a:t>
            </a:r>
            <a:endParaRPr b="1" sz="1600">
              <a:solidFill>
                <a:srgbClr val="980000"/>
              </a:solidFill>
              <a:latin typeface="Roboto Condensed"/>
              <a:ea typeface="Roboto Condensed"/>
              <a:cs typeface="Roboto Condensed"/>
              <a:sym typeface="Roboto Condense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91"/>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5. Residual analysis(PageView)</a:t>
            </a:r>
            <a:endParaRPr/>
          </a:p>
        </p:txBody>
      </p:sp>
      <p:pic>
        <p:nvPicPr>
          <p:cNvPr id="1088" name="Google Shape;1088;p91"/>
          <p:cNvPicPr preferRelativeResize="0"/>
          <p:nvPr/>
        </p:nvPicPr>
        <p:blipFill>
          <a:blip r:embed="rId3">
            <a:alphaModFix/>
          </a:blip>
          <a:stretch>
            <a:fillRect/>
          </a:stretch>
        </p:blipFill>
        <p:spPr>
          <a:xfrm>
            <a:off x="152400" y="759925"/>
            <a:ext cx="6000750" cy="1123950"/>
          </a:xfrm>
          <a:prstGeom prst="rect">
            <a:avLst/>
          </a:prstGeom>
          <a:noFill/>
          <a:ln>
            <a:noFill/>
          </a:ln>
        </p:spPr>
      </p:pic>
      <p:pic>
        <p:nvPicPr>
          <p:cNvPr id="1089" name="Google Shape;1089;p91"/>
          <p:cNvPicPr preferRelativeResize="0"/>
          <p:nvPr/>
        </p:nvPicPr>
        <p:blipFill>
          <a:blip r:embed="rId4">
            <a:alphaModFix/>
          </a:blip>
          <a:stretch>
            <a:fillRect/>
          </a:stretch>
        </p:blipFill>
        <p:spPr>
          <a:xfrm>
            <a:off x="190725" y="2036275"/>
            <a:ext cx="3898186" cy="2954825"/>
          </a:xfrm>
          <a:prstGeom prst="rect">
            <a:avLst/>
          </a:prstGeom>
          <a:noFill/>
          <a:ln>
            <a:noFill/>
          </a:ln>
        </p:spPr>
      </p:pic>
      <p:pic>
        <p:nvPicPr>
          <p:cNvPr id="1090" name="Google Shape;1090;p91"/>
          <p:cNvPicPr preferRelativeResize="0"/>
          <p:nvPr/>
        </p:nvPicPr>
        <p:blipFill>
          <a:blip r:embed="rId5">
            <a:alphaModFix/>
          </a:blip>
          <a:stretch>
            <a:fillRect/>
          </a:stretch>
        </p:blipFill>
        <p:spPr>
          <a:xfrm>
            <a:off x="4233661" y="3136150"/>
            <a:ext cx="4750289" cy="1854952"/>
          </a:xfrm>
          <a:prstGeom prst="rect">
            <a:avLst/>
          </a:prstGeom>
          <a:noFill/>
          <a:ln>
            <a:noFill/>
          </a:ln>
        </p:spPr>
      </p:pic>
      <p:sp>
        <p:nvSpPr>
          <p:cNvPr id="1091" name="Google Shape;1091;p91"/>
          <p:cNvSpPr txBox="1"/>
          <p:nvPr/>
        </p:nvSpPr>
        <p:spPr>
          <a:xfrm>
            <a:off x="1372100" y="2514200"/>
            <a:ext cx="5335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We have no choice but keep going : (</a:t>
            </a:r>
            <a:endParaRPr b="1" sz="2600">
              <a:solidFill>
                <a:srgbClr val="980000"/>
              </a:solidFill>
              <a:latin typeface="Roboto Condensed"/>
              <a:ea typeface="Roboto Condensed"/>
              <a:cs typeface="Roboto Condensed"/>
              <a:sym typeface="Roboto Condensed"/>
            </a:endParaRPr>
          </a:p>
        </p:txBody>
      </p:sp>
      <p:pic>
        <p:nvPicPr>
          <p:cNvPr id="1092" name="Google Shape;1092;p91"/>
          <p:cNvPicPr preferRelativeResize="0"/>
          <p:nvPr/>
        </p:nvPicPr>
        <p:blipFill>
          <a:blip r:embed="rId6">
            <a:alphaModFix/>
          </a:blip>
          <a:stretch>
            <a:fillRect/>
          </a:stretch>
        </p:blipFill>
        <p:spPr>
          <a:xfrm>
            <a:off x="6354750" y="1025225"/>
            <a:ext cx="2131900" cy="120239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92"/>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5. Residual analysi</a:t>
            </a:r>
            <a:r>
              <a:rPr b="1" lang="en" sz="3000">
                <a:solidFill>
                  <a:schemeClr val="lt2"/>
                </a:solidFill>
                <a:latin typeface="Roboto Condensed"/>
                <a:ea typeface="Roboto Condensed"/>
                <a:cs typeface="Roboto Condensed"/>
                <a:sym typeface="Roboto Condensed"/>
              </a:rPr>
              <a:t>s</a:t>
            </a:r>
            <a:r>
              <a:rPr b="1" lang="en" sz="3000">
                <a:solidFill>
                  <a:schemeClr val="lt2"/>
                </a:solidFill>
                <a:latin typeface="Roboto Condensed"/>
                <a:ea typeface="Roboto Condensed"/>
                <a:cs typeface="Roboto Condensed"/>
                <a:sym typeface="Roboto Condensed"/>
              </a:rPr>
              <a:t>(PageView)</a:t>
            </a:r>
            <a:endParaRPr/>
          </a:p>
        </p:txBody>
      </p:sp>
      <p:pic>
        <p:nvPicPr>
          <p:cNvPr id="1098" name="Google Shape;1098;p92"/>
          <p:cNvPicPr preferRelativeResize="0"/>
          <p:nvPr/>
        </p:nvPicPr>
        <p:blipFill>
          <a:blip r:embed="rId3">
            <a:alphaModFix/>
          </a:blip>
          <a:stretch>
            <a:fillRect/>
          </a:stretch>
        </p:blipFill>
        <p:spPr>
          <a:xfrm>
            <a:off x="321050" y="2293000"/>
            <a:ext cx="4786775" cy="2252600"/>
          </a:xfrm>
          <a:prstGeom prst="rect">
            <a:avLst/>
          </a:prstGeom>
          <a:noFill/>
          <a:ln>
            <a:noFill/>
          </a:ln>
        </p:spPr>
      </p:pic>
      <p:pic>
        <p:nvPicPr>
          <p:cNvPr id="1099" name="Google Shape;1099;p92"/>
          <p:cNvPicPr preferRelativeResize="0"/>
          <p:nvPr/>
        </p:nvPicPr>
        <p:blipFill>
          <a:blip r:embed="rId4">
            <a:alphaModFix/>
          </a:blip>
          <a:stretch>
            <a:fillRect/>
          </a:stretch>
        </p:blipFill>
        <p:spPr>
          <a:xfrm>
            <a:off x="5257575" y="1158550"/>
            <a:ext cx="2552700" cy="2047875"/>
          </a:xfrm>
          <a:prstGeom prst="rect">
            <a:avLst/>
          </a:prstGeom>
          <a:noFill/>
          <a:ln>
            <a:noFill/>
          </a:ln>
        </p:spPr>
      </p:pic>
      <p:pic>
        <p:nvPicPr>
          <p:cNvPr id="1100" name="Google Shape;1100;p92"/>
          <p:cNvPicPr preferRelativeResize="0"/>
          <p:nvPr/>
        </p:nvPicPr>
        <p:blipFill>
          <a:blip r:embed="rId5">
            <a:alphaModFix/>
          </a:blip>
          <a:stretch>
            <a:fillRect/>
          </a:stretch>
        </p:blipFill>
        <p:spPr>
          <a:xfrm>
            <a:off x="5257575" y="3326400"/>
            <a:ext cx="3267075" cy="1219200"/>
          </a:xfrm>
          <a:prstGeom prst="rect">
            <a:avLst/>
          </a:prstGeom>
          <a:noFill/>
          <a:ln>
            <a:noFill/>
          </a:ln>
        </p:spPr>
      </p:pic>
      <p:sp>
        <p:nvSpPr>
          <p:cNvPr id="1101" name="Google Shape;1101;p92"/>
          <p:cNvSpPr txBox="1"/>
          <p:nvPr/>
        </p:nvSpPr>
        <p:spPr>
          <a:xfrm>
            <a:off x="252075" y="1111713"/>
            <a:ext cx="5334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980000"/>
                </a:solidFill>
                <a:latin typeface="Roboto Condensed"/>
                <a:ea typeface="Roboto Condensed"/>
                <a:cs typeface="Roboto Condensed"/>
                <a:sym typeface="Roboto Condensed"/>
              </a:rPr>
              <a:t>There are so many outliers and influential Observations ! !</a:t>
            </a:r>
            <a:endParaRPr b="1" sz="1600">
              <a:solidFill>
                <a:srgbClr val="980000"/>
              </a:solidFill>
              <a:latin typeface="Roboto Condensed"/>
              <a:ea typeface="Roboto Condensed"/>
              <a:cs typeface="Roboto Condensed"/>
              <a:sym typeface="Roboto Condensed"/>
            </a:endParaRPr>
          </a:p>
          <a:p>
            <a:pPr indent="0" lvl="0" marL="0" rtl="0" algn="l">
              <a:spcBef>
                <a:spcPts val="0"/>
              </a:spcBef>
              <a:spcAft>
                <a:spcPts val="0"/>
              </a:spcAft>
              <a:buNone/>
            </a:pPr>
            <a:r>
              <a:rPr b="1" lang="en" sz="1600">
                <a:solidFill>
                  <a:srgbClr val="980000"/>
                </a:solidFill>
                <a:latin typeface="Roboto Condensed"/>
                <a:ea typeface="Roboto Condensed"/>
                <a:cs typeface="Roboto Condensed"/>
                <a:sym typeface="Roboto Condensed"/>
              </a:rPr>
              <a:t>This might affect the explanatory power of our result ! !</a:t>
            </a:r>
            <a:endParaRPr b="1" sz="1600">
              <a:solidFill>
                <a:srgbClr val="980000"/>
              </a:solidFill>
              <a:latin typeface="Roboto Condensed"/>
              <a:ea typeface="Roboto Condensed"/>
              <a:cs typeface="Roboto Condensed"/>
              <a:sym typeface="Roboto Condense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3"/>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6.</a:t>
            </a:r>
            <a:r>
              <a:rPr b="1" lang="en" sz="3000">
                <a:solidFill>
                  <a:schemeClr val="lt2"/>
                </a:solidFill>
                <a:latin typeface="Roboto Condensed"/>
                <a:ea typeface="Roboto Condensed"/>
                <a:cs typeface="Roboto Condensed"/>
                <a:sym typeface="Roboto Condensed"/>
              </a:rPr>
              <a:t> </a:t>
            </a:r>
            <a:r>
              <a:rPr b="1" lang="en" sz="3000">
                <a:solidFill>
                  <a:schemeClr val="lt2"/>
                </a:solidFill>
                <a:latin typeface="Roboto Condensed"/>
                <a:ea typeface="Roboto Condensed"/>
                <a:cs typeface="Roboto Condensed"/>
                <a:sym typeface="Roboto Condensed"/>
              </a:rPr>
              <a:t>Assess the fitted model</a:t>
            </a:r>
            <a:r>
              <a:rPr b="1" lang="en" sz="3000">
                <a:solidFill>
                  <a:schemeClr val="lt2"/>
                </a:solidFill>
                <a:latin typeface="Roboto Condensed"/>
                <a:ea typeface="Roboto Condensed"/>
                <a:cs typeface="Roboto Condensed"/>
                <a:sym typeface="Roboto Condensed"/>
              </a:rPr>
              <a:t>(AvgVister)</a:t>
            </a:r>
            <a:endParaRPr/>
          </a:p>
        </p:txBody>
      </p:sp>
      <p:pic>
        <p:nvPicPr>
          <p:cNvPr id="1107" name="Google Shape;1107;p93"/>
          <p:cNvPicPr preferRelativeResize="0"/>
          <p:nvPr/>
        </p:nvPicPr>
        <p:blipFill>
          <a:blip r:embed="rId3">
            <a:alphaModFix/>
          </a:blip>
          <a:stretch>
            <a:fillRect/>
          </a:stretch>
        </p:blipFill>
        <p:spPr>
          <a:xfrm>
            <a:off x="158725" y="1255725"/>
            <a:ext cx="8839201" cy="915561"/>
          </a:xfrm>
          <a:prstGeom prst="rect">
            <a:avLst/>
          </a:prstGeom>
          <a:noFill/>
          <a:ln>
            <a:noFill/>
          </a:ln>
        </p:spPr>
      </p:pic>
      <p:sp>
        <p:nvSpPr>
          <p:cNvPr id="1108" name="Google Shape;1108;p93"/>
          <p:cNvSpPr txBox="1"/>
          <p:nvPr/>
        </p:nvSpPr>
        <p:spPr>
          <a:xfrm>
            <a:off x="152400" y="7941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F-test</a:t>
            </a:r>
            <a:endParaRPr sz="300">
              <a:highlight>
                <a:srgbClr val="FFFFFF"/>
              </a:highlight>
              <a:latin typeface="Roboto Condensed"/>
              <a:ea typeface="Roboto Condensed"/>
              <a:cs typeface="Roboto Condensed"/>
              <a:sym typeface="Roboto Condensed"/>
            </a:endParaRPr>
          </a:p>
        </p:txBody>
      </p:sp>
      <p:sp>
        <p:nvSpPr>
          <p:cNvPr id="1109" name="Google Shape;1109;p93"/>
          <p:cNvSpPr txBox="1"/>
          <p:nvPr/>
        </p:nvSpPr>
        <p:spPr>
          <a:xfrm>
            <a:off x="152400" y="20866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Std Err Estimate</a:t>
            </a:r>
            <a:endParaRPr sz="300">
              <a:highlight>
                <a:srgbClr val="FFFFFF"/>
              </a:highlight>
              <a:latin typeface="Roboto Condensed"/>
              <a:ea typeface="Roboto Condensed"/>
              <a:cs typeface="Roboto Condensed"/>
              <a:sym typeface="Roboto Condensed"/>
            </a:endParaRPr>
          </a:p>
        </p:txBody>
      </p:sp>
      <p:sp>
        <p:nvSpPr>
          <p:cNvPr id="1110" name="Google Shape;1110;p93"/>
          <p:cNvSpPr txBox="1"/>
          <p:nvPr/>
        </p:nvSpPr>
        <p:spPr>
          <a:xfrm>
            <a:off x="152400" y="34717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R-Square</a:t>
            </a:r>
            <a:endParaRPr sz="300">
              <a:highlight>
                <a:srgbClr val="FFFFFF"/>
              </a:highlight>
              <a:latin typeface="Roboto Condensed"/>
              <a:ea typeface="Roboto Condensed"/>
              <a:cs typeface="Roboto Condensed"/>
              <a:sym typeface="Roboto Condensed"/>
            </a:endParaRPr>
          </a:p>
        </p:txBody>
      </p:sp>
      <p:pic>
        <p:nvPicPr>
          <p:cNvPr id="1111" name="Google Shape;1111;p93"/>
          <p:cNvPicPr preferRelativeResize="0"/>
          <p:nvPr/>
        </p:nvPicPr>
        <p:blipFill>
          <a:blip r:embed="rId4">
            <a:alphaModFix/>
          </a:blip>
          <a:stretch>
            <a:fillRect/>
          </a:stretch>
        </p:blipFill>
        <p:spPr>
          <a:xfrm>
            <a:off x="158725" y="3902800"/>
            <a:ext cx="8304552" cy="935900"/>
          </a:xfrm>
          <a:prstGeom prst="rect">
            <a:avLst/>
          </a:prstGeom>
          <a:noFill/>
          <a:ln>
            <a:noFill/>
          </a:ln>
        </p:spPr>
      </p:pic>
      <p:pic>
        <p:nvPicPr>
          <p:cNvPr id="1112" name="Google Shape;1112;p93"/>
          <p:cNvPicPr preferRelativeResize="0"/>
          <p:nvPr/>
        </p:nvPicPr>
        <p:blipFill>
          <a:blip r:embed="rId5">
            <a:alphaModFix/>
          </a:blip>
          <a:stretch>
            <a:fillRect/>
          </a:stretch>
        </p:blipFill>
        <p:spPr>
          <a:xfrm>
            <a:off x="158725" y="2517750"/>
            <a:ext cx="8445449" cy="846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94"/>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6. Assess the fitted model(AvgVister)</a:t>
            </a:r>
            <a:endParaRPr/>
          </a:p>
        </p:txBody>
      </p:sp>
      <p:pic>
        <p:nvPicPr>
          <p:cNvPr id="1118" name="Google Shape;1118;p94"/>
          <p:cNvPicPr preferRelativeResize="0"/>
          <p:nvPr/>
        </p:nvPicPr>
        <p:blipFill>
          <a:blip r:embed="rId3">
            <a:alphaModFix/>
          </a:blip>
          <a:stretch>
            <a:fillRect/>
          </a:stretch>
        </p:blipFill>
        <p:spPr>
          <a:xfrm>
            <a:off x="83900" y="1150675"/>
            <a:ext cx="8976201" cy="1956425"/>
          </a:xfrm>
          <a:prstGeom prst="rect">
            <a:avLst/>
          </a:prstGeom>
          <a:noFill/>
          <a:ln>
            <a:noFill/>
          </a:ln>
        </p:spPr>
      </p:pic>
      <p:sp>
        <p:nvSpPr>
          <p:cNvPr id="1119" name="Google Shape;1119;p94"/>
          <p:cNvSpPr txBox="1"/>
          <p:nvPr/>
        </p:nvSpPr>
        <p:spPr>
          <a:xfrm>
            <a:off x="83900" y="6635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ANOVA t test</a:t>
            </a:r>
            <a:endParaRPr sz="300">
              <a:highlight>
                <a:srgbClr val="FFFFFF"/>
              </a:highlight>
              <a:latin typeface="Roboto Condensed"/>
              <a:ea typeface="Roboto Condensed"/>
              <a:cs typeface="Roboto Condensed"/>
              <a:sym typeface="Roboto Condense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95"/>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6. Assess the fitted model(</a:t>
            </a:r>
            <a:r>
              <a:rPr b="1" lang="en" sz="3000">
                <a:solidFill>
                  <a:schemeClr val="lt2"/>
                </a:solidFill>
                <a:latin typeface="Roboto Condensed"/>
                <a:ea typeface="Roboto Condensed"/>
                <a:cs typeface="Roboto Condensed"/>
                <a:sym typeface="Roboto Condensed"/>
              </a:rPr>
              <a:t>PageView</a:t>
            </a:r>
            <a:r>
              <a:rPr b="1" lang="en" sz="3000">
                <a:solidFill>
                  <a:schemeClr val="lt2"/>
                </a:solidFill>
                <a:latin typeface="Roboto Condensed"/>
                <a:ea typeface="Roboto Condensed"/>
                <a:cs typeface="Roboto Condensed"/>
                <a:sym typeface="Roboto Condensed"/>
              </a:rPr>
              <a:t>)</a:t>
            </a:r>
            <a:endParaRPr/>
          </a:p>
        </p:txBody>
      </p:sp>
      <p:pic>
        <p:nvPicPr>
          <p:cNvPr id="1125" name="Google Shape;1125;p95"/>
          <p:cNvPicPr preferRelativeResize="0"/>
          <p:nvPr/>
        </p:nvPicPr>
        <p:blipFill>
          <a:blip r:embed="rId3">
            <a:alphaModFix/>
          </a:blip>
          <a:stretch>
            <a:fillRect/>
          </a:stretch>
        </p:blipFill>
        <p:spPr>
          <a:xfrm>
            <a:off x="152400" y="1179263"/>
            <a:ext cx="8839200" cy="860394"/>
          </a:xfrm>
          <a:prstGeom prst="rect">
            <a:avLst/>
          </a:prstGeom>
          <a:noFill/>
          <a:ln>
            <a:noFill/>
          </a:ln>
        </p:spPr>
      </p:pic>
      <p:pic>
        <p:nvPicPr>
          <p:cNvPr id="1126" name="Google Shape;1126;p95"/>
          <p:cNvPicPr preferRelativeResize="0"/>
          <p:nvPr/>
        </p:nvPicPr>
        <p:blipFill>
          <a:blip r:embed="rId4">
            <a:alphaModFix/>
          </a:blip>
          <a:stretch>
            <a:fillRect/>
          </a:stretch>
        </p:blipFill>
        <p:spPr>
          <a:xfrm>
            <a:off x="152400" y="2392694"/>
            <a:ext cx="8839200" cy="928448"/>
          </a:xfrm>
          <a:prstGeom prst="rect">
            <a:avLst/>
          </a:prstGeom>
          <a:noFill/>
          <a:ln>
            <a:noFill/>
          </a:ln>
        </p:spPr>
      </p:pic>
      <p:sp>
        <p:nvSpPr>
          <p:cNvPr id="1127" name="Google Shape;1127;p95"/>
          <p:cNvSpPr txBox="1"/>
          <p:nvPr/>
        </p:nvSpPr>
        <p:spPr>
          <a:xfrm>
            <a:off x="152400" y="7481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F-test</a:t>
            </a:r>
            <a:endParaRPr sz="300">
              <a:highlight>
                <a:srgbClr val="FFFFFF"/>
              </a:highlight>
              <a:latin typeface="Roboto Condensed"/>
              <a:ea typeface="Roboto Condensed"/>
              <a:cs typeface="Roboto Condensed"/>
              <a:sym typeface="Roboto Condensed"/>
            </a:endParaRPr>
          </a:p>
        </p:txBody>
      </p:sp>
      <p:sp>
        <p:nvSpPr>
          <p:cNvPr id="1128" name="Google Shape;1128;p95"/>
          <p:cNvSpPr txBox="1"/>
          <p:nvPr/>
        </p:nvSpPr>
        <p:spPr>
          <a:xfrm>
            <a:off x="152400" y="200132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Std Err Estimate</a:t>
            </a:r>
            <a:endParaRPr sz="300">
              <a:highlight>
                <a:srgbClr val="FFFFFF"/>
              </a:highlight>
              <a:latin typeface="Roboto Condensed"/>
              <a:ea typeface="Roboto Condensed"/>
              <a:cs typeface="Roboto Condensed"/>
              <a:sym typeface="Roboto Condensed"/>
            </a:endParaRPr>
          </a:p>
        </p:txBody>
      </p:sp>
      <p:sp>
        <p:nvSpPr>
          <p:cNvPr id="1129" name="Google Shape;1129;p95"/>
          <p:cNvSpPr txBox="1"/>
          <p:nvPr/>
        </p:nvSpPr>
        <p:spPr>
          <a:xfrm>
            <a:off x="152400" y="32544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R-Square</a:t>
            </a:r>
            <a:endParaRPr sz="300">
              <a:highlight>
                <a:srgbClr val="FFFFFF"/>
              </a:highlight>
              <a:latin typeface="Roboto Condensed"/>
              <a:ea typeface="Roboto Condensed"/>
              <a:cs typeface="Roboto Condensed"/>
              <a:sym typeface="Roboto Condensed"/>
            </a:endParaRPr>
          </a:p>
        </p:txBody>
      </p:sp>
      <p:pic>
        <p:nvPicPr>
          <p:cNvPr id="1130" name="Google Shape;1130;p95"/>
          <p:cNvPicPr preferRelativeResize="0"/>
          <p:nvPr/>
        </p:nvPicPr>
        <p:blipFill>
          <a:blip r:embed="rId5">
            <a:alphaModFix/>
          </a:blip>
          <a:stretch>
            <a:fillRect/>
          </a:stretch>
        </p:blipFill>
        <p:spPr>
          <a:xfrm>
            <a:off x="152400" y="3685575"/>
            <a:ext cx="8839201" cy="95611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6"/>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6. Assess the fitted model(PageView)</a:t>
            </a:r>
            <a:endParaRPr/>
          </a:p>
        </p:txBody>
      </p:sp>
      <p:pic>
        <p:nvPicPr>
          <p:cNvPr id="1136" name="Google Shape;1136;p96"/>
          <p:cNvPicPr preferRelativeResize="0"/>
          <p:nvPr/>
        </p:nvPicPr>
        <p:blipFill>
          <a:blip r:embed="rId3">
            <a:alphaModFix/>
          </a:blip>
          <a:stretch>
            <a:fillRect/>
          </a:stretch>
        </p:blipFill>
        <p:spPr>
          <a:xfrm>
            <a:off x="206975" y="1288850"/>
            <a:ext cx="8839198" cy="1941945"/>
          </a:xfrm>
          <a:prstGeom prst="rect">
            <a:avLst/>
          </a:prstGeom>
          <a:noFill/>
          <a:ln>
            <a:noFill/>
          </a:ln>
        </p:spPr>
      </p:pic>
      <p:sp>
        <p:nvSpPr>
          <p:cNvPr id="1137" name="Google Shape;1137;p96"/>
          <p:cNvSpPr txBox="1"/>
          <p:nvPr/>
        </p:nvSpPr>
        <p:spPr>
          <a:xfrm>
            <a:off x="206975" y="6712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Roboto Condensed"/>
                <a:ea typeface="Roboto Condensed"/>
                <a:cs typeface="Roboto Condensed"/>
                <a:sym typeface="Roboto Condensed"/>
              </a:rPr>
              <a:t>ANOVA t test</a:t>
            </a:r>
            <a:endParaRPr sz="300">
              <a:highlight>
                <a:srgbClr val="FFFFFF"/>
              </a:highlight>
              <a:latin typeface="Roboto Condensed"/>
              <a:ea typeface="Roboto Condensed"/>
              <a:cs typeface="Roboto Condensed"/>
              <a:sym typeface="Roboto Condense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7"/>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7</a:t>
            </a:r>
            <a:r>
              <a:rPr b="1" lang="en" sz="3000">
                <a:solidFill>
                  <a:schemeClr val="lt2"/>
                </a:solidFill>
                <a:latin typeface="Roboto Condensed"/>
                <a:ea typeface="Roboto Condensed"/>
                <a:cs typeface="Roboto Condensed"/>
                <a:sym typeface="Roboto Condensed"/>
              </a:rPr>
              <a:t>. </a:t>
            </a:r>
            <a:r>
              <a:rPr b="1" lang="en" sz="3000">
                <a:solidFill>
                  <a:schemeClr val="lt2"/>
                </a:solidFill>
                <a:latin typeface="Roboto Condensed"/>
                <a:ea typeface="Roboto Condensed"/>
                <a:cs typeface="Roboto Condensed"/>
                <a:sym typeface="Roboto Condensed"/>
              </a:rPr>
              <a:t>Interpretation</a:t>
            </a:r>
            <a:r>
              <a:rPr b="1" lang="en" sz="3000">
                <a:solidFill>
                  <a:schemeClr val="lt2"/>
                </a:solidFill>
                <a:latin typeface="Roboto Condensed"/>
                <a:ea typeface="Roboto Condensed"/>
                <a:cs typeface="Roboto Condensed"/>
                <a:sym typeface="Roboto Condensed"/>
              </a:rPr>
              <a:t>(AvgVister)</a:t>
            </a:r>
            <a:endParaRPr/>
          </a:p>
        </p:txBody>
      </p:sp>
      <p:pic>
        <p:nvPicPr>
          <p:cNvPr id="1143" name="Google Shape;1143;p97"/>
          <p:cNvPicPr preferRelativeResize="0"/>
          <p:nvPr/>
        </p:nvPicPr>
        <p:blipFill>
          <a:blip r:embed="rId3">
            <a:alphaModFix/>
          </a:blip>
          <a:stretch>
            <a:fillRect/>
          </a:stretch>
        </p:blipFill>
        <p:spPr>
          <a:xfrm>
            <a:off x="315000" y="3022548"/>
            <a:ext cx="4351617" cy="1765550"/>
          </a:xfrm>
          <a:prstGeom prst="rect">
            <a:avLst/>
          </a:prstGeom>
          <a:noFill/>
          <a:ln>
            <a:noFill/>
          </a:ln>
        </p:spPr>
      </p:pic>
      <p:pic>
        <p:nvPicPr>
          <p:cNvPr id="1144" name="Google Shape;1144;p97"/>
          <p:cNvPicPr preferRelativeResize="0"/>
          <p:nvPr/>
        </p:nvPicPr>
        <p:blipFill>
          <a:blip r:embed="rId4">
            <a:alphaModFix/>
          </a:blip>
          <a:stretch>
            <a:fillRect/>
          </a:stretch>
        </p:blipFill>
        <p:spPr>
          <a:xfrm>
            <a:off x="5262283" y="3022541"/>
            <a:ext cx="3138792" cy="1765570"/>
          </a:xfrm>
          <a:prstGeom prst="rect">
            <a:avLst/>
          </a:prstGeom>
          <a:noFill/>
          <a:ln>
            <a:noFill/>
          </a:ln>
        </p:spPr>
      </p:pic>
      <p:pic>
        <p:nvPicPr>
          <p:cNvPr id="1145" name="Google Shape;1145;p97"/>
          <p:cNvPicPr preferRelativeResize="0"/>
          <p:nvPr/>
        </p:nvPicPr>
        <p:blipFill>
          <a:blip r:embed="rId5">
            <a:alphaModFix/>
          </a:blip>
          <a:stretch>
            <a:fillRect/>
          </a:stretch>
        </p:blipFill>
        <p:spPr>
          <a:xfrm>
            <a:off x="152400" y="759925"/>
            <a:ext cx="8461049" cy="2110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98"/>
          <p:cNvSpPr txBox="1"/>
          <p:nvPr/>
        </p:nvSpPr>
        <p:spPr>
          <a:xfrm>
            <a:off x="-18150" y="-38975"/>
            <a:ext cx="918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lt2"/>
                </a:solidFill>
                <a:latin typeface="Roboto Condensed"/>
                <a:ea typeface="Roboto Condensed"/>
                <a:cs typeface="Roboto Condensed"/>
                <a:sym typeface="Roboto Condensed"/>
              </a:rPr>
              <a:t>7. Interpretation(</a:t>
            </a:r>
            <a:r>
              <a:rPr b="1" lang="en" sz="3000">
                <a:solidFill>
                  <a:schemeClr val="lt2"/>
                </a:solidFill>
                <a:latin typeface="Roboto Condensed"/>
                <a:ea typeface="Roboto Condensed"/>
                <a:cs typeface="Roboto Condensed"/>
                <a:sym typeface="Roboto Condensed"/>
              </a:rPr>
              <a:t>PageView</a:t>
            </a:r>
            <a:r>
              <a:rPr b="1" lang="en" sz="3000">
                <a:solidFill>
                  <a:schemeClr val="lt2"/>
                </a:solidFill>
                <a:latin typeface="Roboto Condensed"/>
                <a:ea typeface="Roboto Condensed"/>
                <a:cs typeface="Roboto Condensed"/>
                <a:sym typeface="Roboto Condensed"/>
              </a:rPr>
              <a:t>)</a:t>
            </a:r>
            <a:endParaRPr/>
          </a:p>
        </p:txBody>
      </p:sp>
      <p:pic>
        <p:nvPicPr>
          <p:cNvPr id="1151" name="Google Shape;1151;p98"/>
          <p:cNvPicPr preferRelativeResize="0"/>
          <p:nvPr/>
        </p:nvPicPr>
        <p:blipFill>
          <a:blip r:embed="rId3">
            <a:alphaModFix/>
          </a:blip>
          <a:stretch>
            <a:fillRect/>
          </a:stretch>
        </p:blipFill>
        <p:spPr>
          <a:xfrm>
            <a:off x="315000" y="3022548"/>
            <a:ext cx="4351617" cy="1765550"/>
          </a:xfrm>
          <a:prstGeom prst="rect">
            <a:avLst/>
          </a:prstGeom>
          <a:noFill/>
          <a:ln>
            <a:noFill/>
          </a:ln>
        </p:spPr>
      </p:pic>
      <p:pic>
        <p:nvPicPr>
          <p:cNvPr id="1152" name="Google Shape;1152;p98"/>
          <p:cNvPicPr preferRelativeResize="0"/>
          <p:nvPr/>
        </p:nvPicPr>
        <p:blipFill>
          <a:blip r:embed="rId4">
            <a:alphaModFix/>
          </a:blip>
          <a:stretch>
            <a:fillRect/>
          </a:stretch>
        </p:blipFill>
        <p:spPr>
          <a:xfrm>
            <a:off x="5262283" y="3022541"/>
            <a:ext cx="3138792" cy="1765570"/>
          </a:xfrm>
          <a:prstGeom prst="rect">
            <a:avLst/>
          </a:prstGeom>
          <a:noFill/>
          <a:ln>
            <a:noFill/>
          </a:ln>
        </p:spPr>
      </p:pic>
      <p:pic>
        <p:nvPicPr>
          <p:cNvPr id="1153" name="Google Shape;1153;p98"/>
          <p:cNvPicPr preferRelativeResize="0"/>
          <p:nvPr/>
        </p:nvPicPr>
        <p:blipFill>
          <a:blip r:embed="rId5">
            <a:alphaModFix/>
          </a:blip>
          <a:stretch>
            <a:fillRect/>
          </a:stretch>
        </p:blipFill>
        <p:spPr>
          <a:xfrm>
            <a:off x="152400" y="759925"/>
            <a:ext cx="8399624" cy="2110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99"/>
          <p:cNvSpPr txBox="1"/>
          <p:nvPr>
            <p:ph type="title"/>
          </p:nvPr>
        </p:nvSpPr>
        <p:spPr>
          <a:xfrm>
            <a:off x="4208075" y="3500263"/>
            <a:ext cx="42225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t>Conclusion</a:t>
            </a:r>
            <a:endParaRPr/>
          </a:p>
          <a:p>
            <a:pPr indent="0" lvl="0" marL="0" rtl="0" algn="ctr">
              <a:spcBef>
                <a:spcPts val="1200"/>
              </a:spcBef>
              <a:spcAft>
                <a:spcPts val="0"/>
              </a:spcAft>
              <a:buNone/>
            </a:pPr>
            <a:r>
              <a:t/>
            </a:r>
            <a:endParaRPr/>
          </a:p>
        </p:txBody>
      </p:sp>
      <p:sp>
        <p:nvSpPr>
          <p:cNvPr id="1159" name="Google Shape;1159;p99"/>
          <p:cNvSpPr txBox="1"/>
          <p:nvPr>
            <p:ph idx="2" type="title"/>
          </p:nvPr>
        </p:nvSpPr>
        <p:spPr>
          <a:xfrm>
            <a:off x="5611325" y="1221425"/>
            <a:ext cx="1416000" cy="13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1160" name="Google Shape;1160;p99"/>
          <p:cNvGrpSpPr/>
          <p:nvPr/>
        </p:nvGrpSpPr>
        <p:grpSpPr>
          <a:xfrm>
            <a:off x="865633" y="768032"/>
            <a:ext cx="3201975" cy="3574043"/>
            <a:chOff x="865633" y="768032"/>
            <a:chExt cx="3201975" cy="3574043"/>
          </a:xfrm>
        </p:grpSpPr>
        <p:grpSp>
          <p:nvGrpSpPr>
            <p:cNvPr id="1161" name="Google Shape;1161;p99"/>
            <p:cNvGrpSpPr/>
            <p:nvPr/>
          </p:nvGrpSpPr>
          <p:grpSpPr>
            <a:xfrm>
              <a:off x="865633" y="768032"/>
              <a:ext cx="3201975" cy="3309119"/>
              <a:chOff x="865633" y="768032"/>
              <a:chExt cx="3201975" cy="3309119"/>
            </a:xfrm>
          </p:grpSpPr>
          <p:sp>
            <p:nvSpPr>
              <p:cNvPr id="1162" name="Google Shape;1162;p99"/>
              <p:cNvSpPr/>
              <p:nvPr/>
            </p:nvSpPr>
            <p:spPr>
              <a:xfrm flipH="1">
                <a:off x="1403228" y="3239882"/>
                <a:ext cx="559203" cy="837270"/>
              </a:xfrm>
              <a:custGeom>
                <a:rect b="b" l="l" r="r" t="t"/>
                <a:pathLst>
                  <a:path extrusionOk="0" h="22357" w="14932">
                    <a:moveTo>
                      <a:pt x="14932" y="0"/>
                    </a:moveTo>
                    <a:lnTo>
                      <a:pt x="481" y="577"/>
                    </a:lnTo>
                    <a:lnTo>
                      <a:pt x="42" y="18802"/>
                    </a:lnTo>
                    <a:cubicBezTo>
                      <a:pt x="0" y="20750"/>
                      <a:pt x="1565" y="22357"/>
                      <a:pt x="3528" y="22357"/>
                    </a:cubicBezTo>
                    <a:lnTo>
                      <a:pt x="6999" y="22357"/>
                    </a:lnTo>
                    <a:cubicBezTo>
                      <a:pt x="8619" y="22357"/>
                      <a:pt x="10019" y="21245"/>
                      <a:pt x="10390" y="19667"/>
                    </a:cubicBezTo>
                    <a:lnTo>
                      <a:pt x="14300" y="2732"/>
                    </a:lnTo>
                    <a:lnTo>
                      <a:pt x="14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9"/>
              <p:cNvSpPr/>
              <p:nvPr/>
            </p:nvSpPr>
            <p:spPr>
              <a:xfrm flipH="1">
                <a:off x="1403228" y="3239882"/>
                <a:ext cx="559203" cy="837270"/>
              </a:xfrm>
              <a:custGeom>
                <a:rect b="b" l="l" r="r" t="t"/>
                <a:pathLst>
                  <a:path extrusionOk="0" h="22357" w="14932">
                    <a:moveTo>
                      <a:pt x="14932" y="0"/>
                    </a:moveTo>
                    <a:lnTo>
                      <a:pt x="481" y="577"/>
                    </a:lnTo>
                    <a:lnTo>
                      <a:pt x="42" y="18802"/>
                    </a:lnTo>
                    <a:cubicBezTo>
                      <a:pt x="0" y="20750"/>
                      <a:pt x="1565" y="22357"/>
                      <a:pt x="3528" y="22357"/>
                    </a:cubicBezTo>
                    <a:lnTo>
                      <a:pt x="3693" y="22357"/>
                    </a:lnTo>
                    <a:cubicBezTo>
                      <a:pt x="3623" y="18487"/>
                      <a:pt x="3816" y="10156"/>
                      <a:pt x="6382" y="7027"/>
                    </a:cubicBezTo>
                    <a:cubicBezTo>
                      <a:pt x="8551" y="4379"/>
                      <a:pt x="12050" y="3226"/>
                      <a:pt x="14300" y="2732"/>
                    </a:cubicBezTo>
                    <a:lnTo>
                      <a:pt x="14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9"/>
              <p:cNvSpPr/>
              <p:nvPr/>
            </p:nvSpPr>
            <p:spPr>
              <a:xfrm flipH="1">
                <a:off x="1821582" y="3239882"/>
                <a:ext cx="376260" cy="293496"/>
              </a:xfrm>
              <a:custGeom>
                <a:rect b="b" l="l" r="r" t="t"/>
                <a:pathLst>
                  <a:path extrusionOk="0" h="7837" w="10047">
                    <a:moveTo>
                      <a:pt x="1291" y="0"/>
                    </a:moveTo>
                    <a:cubicBezTo>
                      <a:pt x="1291" y="0"/>
                      <a:pt x="1278" y="28"/>
                      <a:pt x="1263" y="97"/>
                    </a:cubicBezTo>
                    <a:cubicBezTo>
                      <a:pt x="1058" y="810"/>
                      <a:pt x="1" y="5545"/>
                      <a:pt x="5312" y="7466"/>
                    </a:cubicBezTo>
                    <a:cubicBezTo>
                      <a:pt x="5697" y="7603"/>
                      <a:pt x="6136" y="7727"/>
                      <a:pt x="6603" y="7837"/>
                    </a:cubicBezTo>
                    <a:lnTo>
                      <a:pt x="10047" y="439"/>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99"/>
              <p:cNvSpPr/>
              <p:nvPr/>
            </p:nvSpPr>
            <p:spPr>
              <a:xfrm flipH="1">
                <a:off x="978170" y="1449247"/>
                <a:ext cx="2553341" cy="1812243"/>
              </a:xfrm>
              <a:custGeom>
                <a:rect b="b" l="l" r="r" t="t"/>
                <a:pathLst>
                  <a:path extrusionOk="0" h="48391" w="68180">
                    <a:moveTo>
                      <a:pt x="6505" y="0"/>
                    </a:moveTo>
                    <a:lnTo>
                      <a:pt x="1153" y="39869"/>
                    </a:lnTo>
                    <a:lnTo>
                      <a:pt x="370" y="45618"/>
                    </a:lnTo>
                    <a:lnTo>
                      <a:pt x="0" y="48391"/>
                    </a:lnTo>
                    <a:lnTo>
                      <a:pt x="63871" y="48322"/>
                    </a:lnTo>
                    <a:lnTo>
                      <a:pt x="64639" y="48158"/>
                    </a:lnTo>
                    <a:lnTo>
                      <a:pt x="65338" y="47938"/>
                    </a:lnTo>
                    <a:lnTo>
                      <a:pt x="66341" y="41611"/>
                    </a:lnTo>
                    <a:lnTo>
                      <a:pt x="66506" y="40595"/>
                    </a:lnTo>
                    <a:lnTo>
                      <a:pt x="68180" y="30042"/>
                    </a:lnTo>
                    <a:lnTo>
                      <a:pt x="68180" y="30028"/>
                    </a:lnTo>
                    <a:lnTo>
                      <a:pt x="68152" y="30015"/>
                    </a:lnTo>
                    <a:lnTo>
                      <a:pt x="54689" y="23468"/>
                    </a:ln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99"/>
              <p:cNvSpPr/>
              <p:nvPr/>
            </p:nvSpPr>
            <p:spPr>
              <a:xfrm flipH="1">
                <a:off x="865633" y="2328124"/>
                <a:ext cx="646574" cy="679455"/>
              </a:xfrm>
              <a:custGeom>
                <a:rect b="b" l="l" r="r" t="t"/>
                <a:pathLst>
                  <a:path extrusionOk="0" h="18143" w="17265">
                    <a:moveTo>
                      <a:pt x="769" y="0"/>
                    </a:moveTo>
                    <a:lnTo>
                      <a:pt x="769" y="0"/>
                    </a:lnTo>
                    <a:cubicBezTo>
                      <a:pt x="769" y="0"/>
                      <a:pt x="1263" y="1235"/>
                      <a:pt x="1469" y="3678"/>
                    </a:cubicBezTo>
                    <a:cubicBezTo>
                      <a:pt x="3404" y="4488"/>
                      <a:pt x="4968" y="5120"/>
                      <a:pt x="5998" y="5545"/>
                    </a:cubicBezTo>
                    <a:cubicBezTo>
                      <a:pt x="13766" y="8715"/>
                      <a:pt x="15014" y="9841"/>
                      <a:pt x="14260" y="11171"/>
                    </a:cubicBezTo>
                    <a:cubicBezTo>
                      <a:pt x="14212" y="11255"/>
                      <a:pt x="14049" y="11294"/>
                      <a:pt x="13781" y="11294"/>
                    </a:cubicBezTo>
                    <a:cubicBezTo>
                      <a:pt x="12288" y="11294"/>
                      <a:pt x="7547" y="10057"/>
                      <a:pt x="1482" y="8276"/>
                    </a:cubicBezTo>
                    <a:cubicBezTo>
                      <a:pt x="1373" y="9786"/>
                      <a:pt x="1153" y="11487"/>
                      <a:pt x="769" y="13395"/>
                    </a:cubicBezTo>
                    <a:cubicBezTo>
                      <a:pt x="549" y="14507"/>
                      <a:pt x="317" y="15535"/>
                      <a:pt x="69" y="16455"/>
                    </a:cubicBezTo>
                    <a:cubicBezTo>
                      <a:pt x="55" y="16565"/>
                      <a:pt x="15" y="16661"/>
                      <a:pt x="0" y="16757"/>
                    </a:cubicBezTo>
                    <a:cubicBezTo>
                      <a:pt x="4708" y="17526"/>
                      <a:pt x="8948" y="18116"/>
                      <a:pt x="12421" y="18143"/>
                    </a:cubicBezTo>
                    <a:cubicBezTo>
                      <a:pt x="13779" y="18143"/>
                      <a:pt x="15014" y="18075"/>
                      <a:pt x="16112" y="17883"/>
                    </a:cubicBezTo>
                    <a:lnTo>
                      <a:pt x="16291" y="16798"/>
                    </a:lnTo>
                    <a:lnTo>
                      <a:pt x="16853" y="13257"/>
                    </a:lnTo>
                    <a:cubicBezTo>
                      <a:pt x="17265" y="10691"/>
                      <a:pt x="16236" y="8139"/>
                      <a:pt x="14260" y="6574"/>
                    </a:cubicBezTo>
                    <a:cubicBezTo>
                      <a:pt x="14246" y="6560"/>
                      <a:pt x="14232" y="6560"/>
                      <a:pt x="14232" y="6547"/>
                    </a:cubicBezTo>
                    <a:cubicBezTo>
                      <a:pt x="13821" y="6231"/>
                      <a:pt x="13367" y="5956"/>
                      <a:pt x="12873" y="5723"/>
                    </a:cubicBezTo>
                    <a:lnTo>
                      <a:pt x="7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99"/>
              <p:cNvSpPr/>
              <p:nvPr/>
            </p:nvSpPr>
            <p:spPr>
              <a:xfrm flipH="1">
                <a:off x="908775" y="2955674"/>
                <a:ext cx="736529" cy="305817"/>
              </a:xfrm>
              <a:custGeom>
                <a:rect b="b" l="l" r="r" t="t"/>
                <a:pathLst>
                  <a:path extrusionOk="0" h="8166" w="19667">
                    <a:moveTo>
                      <a:pt x="3554" y="0"/>
                    </a:moveTo>
                    <a:cubicBezTo>
                      <a:pt x="2923" y="2333"/>
                      <a:pt x="2264" y="4076"/>
                      <a:pt x="1675" y="5338"/>
                    </a:cubicBezTo>
                    <a:cubicBezTo>
                      <a:pt x="727" y="7397"/>
                      <a:pt x="0" y="8166"/>
                      <a:pt x="0" y="8166"/>
                    </a:cubicBezTo>
                    <a:lnTo>
                      <a:pt x="12489" y="8166"/>
                    </a:lnTo>
                    <a:cubicBezTo>
                      <a:pt x="13106" y="8166"/>
                      <a:pt x="13710" y="8083"/>
                      <a:pt x="14273" y="7933"/>
                    </a:cubicBezTo>
                    <a:cubicBezTo>
                      <a:pt x="14520" y="7878"/>
                      <a:pt x="14753" y="7796"/>
                      <a:pt x="14972" y="7713"/>
                    </a:cubicBezTo>
                    <a:cubicBezTo>
                      <a:pt x="17265" y="6862"/>
                      <a:pt x="19007" y="4844"/>
                      <a:pt x="19474" y="2333"/>
                    </a:cubicBezTo>
                    <a:cubicBezTo>
                      <a:pt x="19474" y="2292"/>
                      <a:pt x="19488" y="2237"/>
                      <a:pt x="19488" y="2196"/>
                    </a:cubicBezTo>
                    <a:lnTo>
                      <a:pt x="19666" y="1126"/>
                    </a:lnTo>
                    <a:lnTo>
                      <a:pt x="19666" y="1126"/>
                    </a:lnTo>
                    <a:cubicBezTo>
                      <a:pt x="18568" y="1318"/>
                      <a:pt x="17333" y="1386"/>
                      <a:pt x="15975" y="1386"/>
                    </a:cubicBezTo>
                    <a:cubicBezTo>
                      <a:pt x="12502" y="1359"/>
                      <a:pt x="8262" y="769"/>
                      <a:pt x="3554" y="0"/>
                    </a:cubicBezTo>
                    <a:close/>
                  </a:path>
                </a:pathLst>
              </a:custGeom>
              <a:solidFill>
                <a:srgbClr val="2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99"/>
              <p:cNvSpPr/>
              <p:nvPr/>
            </p:nvSpPr>
            <p:spPr>
              <a:xfrm flipH="1">
                <a:off x="949896" y="2465865"/>
                <a:ext cx="507298" cy="285257"/>
              </a:xfrm>
              <a:custGeom>
                <a:rect b="b" l="l" r="r" t="t"/>
                <a:pathLst>
                  <a:path extrusionOk="0" h="7617" w="13546">
                    <a:moveTo>
                      <a:pt x="0" y="0"/>
                    </a:moveTo>
                    <a:lnTo>
                      <a:pt x="0" y="0"/>
                    </a:lnTo>
                    <a:cubicBezTo>
                      <a:pt x="96" y="1235"/>
                      <a:pt x="138" y="2772"/>
                      <a:pt x="13" y="4598"/>
                    </a:cubicBezTo>
                    <a:cubicBezTo>
                      <a:pt x="6078" y="6379"/>
                      <a:pt x="10819" y="7616"/>
                      <a:pt x="12312" y="7616"/>
                    </a:cubicBezTo>
                    <a:cubicBezTo>
                      <a:pt x="12580" y="7616"/>
                      <a:pt x="12743" y="7577"/>
                      <a:pt x="12791" y="7493"/>
                    </a:cubicBezTo>
                    <a:cubicBezTo>
                      <a:pt x="13545" y="6163"/>
                      <a:pt x="12297" y="5037"/>
                      <a:pt x="4529" y="1867"/>
                    </a:cubicBezTo>
                    <a:cubicBezTo>
                      <a:pt x="3499" y="1442"/>
                      <a:pt x="1935" y="81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99"/>
              <p:cNvSpPr/>
              <p:nvPr/>
            </p:nvSpPr>
            <p:spPr>
              <a:xfrm flipH="1">
                <a:off x="1452025" y="1823935"/>
                <a:ext cx="1547584" cy="814163"/>
              </a:xfrm>
              <a:custGeom>
                <a:rect b="b" l="l" r="r" t="t"/>
                <a:pathLst>
                  <a:path extrusionOk="0" h="21740" w="41324">
                    <a:moveTo>
                      <a:pt x="1" y="1"/>
                    </a:moveTo>
                    <a:lnTo>
                      <a:pt x="714" y="8770"/>
                    </a:lnTo>
                    <a:cubicBezTo>
                      <a:pt x="714" y="8770"/>
                      <a:pt x="25431" y="17114"/>
                      <a:pt x="41199" y="21739"/>
                    </a:cubicBezTo>
                    <a:cubicBezTo>
                      <a:pt x="41324" y="19913"/>
                      <a:pt x="41282" y="18376"/>
                      <a:pt x="41186" y="17141"/>
                    </a:cubicBezTo>
                    <a:cubicBezTo>
                      <a:pt x="28533" y="11913"/>
                      <a:pt x="2"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99"/>
              <p:cNvSpPr/>
              <p:nvPr/>
            </p:nvSpPr>
            <p:spPr>
              <a:xfrm flipH="1">
                <a:off x="916003" y="3043044"/>
                <a:ext cx="729301" cy="218446"/>
              </a:xfrm>
              <a:custGeom>
                <a:rect b="b" l="l" r="r" t="t"/>
                <a:pathLst>
                  <a:path extrusionOk="0" h="5833" w="19474">
                    <a:moveTo>
                      <a:pt x="19474" y="0"/>
                    </a:moveTo>
                    <a:lnTo>
                      <a:pt x="19474" y="0"/>
                    </a:lnTo>
                    <a:cubicBezTo>
                      <a:pt x="17128" y="590"/>
                      <a:pt x="12846" y="1455"/>
                      <a:pt x="5023" y="2621"/>
                    </a:cubicBezTo>
                    <a:cubicBezTo>
                      <a:pt x="3980" y="2786"/>
                      <a:pt x="2855" y="2910"/>
                      <a:pt x="1675" y="3005"/>
                    </a:cubicBezTo>
                    <a:cubicBezTo>
                      <a:pt x="727" y="5064"/>
                      <a:pt x="0" y="5833"/>
                      <a:pt x="0" y="5833"/>
                    </a:cubicBezTo>
                    <a:lnTo>
                      <a:pt x="12489" y="5833"/>
                    </a:lnTo>
                    <a:cubicBezTo>
                      <a:pt x="13106" y="5833"/>
                      <a:pt x="13710" y="5750"/>
                      <a:pt x="14273" y="5600"/>
                    </a:cubicBezTo>
                    <a:cubicBezTo>
                      <a:pt x="14520" y="5545"/>
                      <a:pt x="14753" y="5463"/>
                      <a:pt x="14972" y="5380"/>
                    </a:cubicBezTo>
                    <a:cubicBezTo>
                      <a:pt x="17265" y="4529"/>
                      <a:pt x="19007" y="2511"/>
                      <a:pt x="19474" y="0"/>
                    </a:cubicBezTo>
                    <a:close/>
                  </a:path>
                </a:pathLst>
              </a:custGeom>
              <a:solidFill>
                <a:srgbClr val="2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99"/>
              <p:cNvSpPr/>
              <p:nvPr/>
            </p:nvSpPr>
            <p:spPr>
              <a:xfrm flipH="1">
                <a:off x="2894187" y="1435054"/>
                <a:ext cx="1173421" cy="1831380"/>
              </a:xfrm>
              <a:custGeom>
                <a:rect b="b" l="l" r="r" t="t"/>
                <a:pathLst>
                  <a:path extrusionOk="0" h="48902" w="31333">
                    <a:moveTo>
                      <a:pt x="18462" y="1"/>
                    </a:moveTo>
                    <a:cubicBezTo>
                      <a:pt x="11443" y="1"/>
                      <a:pt x="4348" y="9526"/>
                      <a:pt x="2238" y="22215"/>
                    </a:cubicBezTo>
                    <a:cubicBezTo>
                      <a:pt x="1" y="35664"/>
                      <a:pt x="4187" y="47562"/>
                      <a:pt x="11611" y="48797"/>
                    </a:cubicBezTo>
                    <a:cubicBezTo>
                      <a:pt x="12030" y="48867"/>
                      <a:pt x="12451" y="48901"/>
                      <a:pt x="12872" y="48901"/>
                    </a:cubicBezTo>
                    <a:cubicBezTo>
                      <a:pt x="19889" y="48901"/>
                      <a:pt x="26971" y="39377"/>
                      <a:pt x="29082" y="26688"/>
                    </a:cubicBezTo>
                    <a:cubicBezTo>
                      <a:pt x="31333" y="13239"/>
                      <a:pt x="27133" y="1340"/>
                      <a:pt x="19722" y="105"/>
                    </a:cubicBezTo>
                    <a:cubicBezTo>
                      <a:pt x="19303" y="35"/>
                      <a:pt x="18883" y="1"/>
                      <a:pt x="18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99"/>
              <p:cNvSpPr/>
              <p:nvPr/>
            </p:nvSpPr>
            <p:spPr>
              <a:xfrm flipH="1">
                <a:off x="3072000" y="1550437"/>
                <a:ext cx="877379" cy="1590801"/>
              </a:xfrm>
              <a:custGeom>
                <a:rect b="b" l="l" r="r" t="t"/>
                <a:pathLst>
                  <a:path extrusionOk="0" h="42478" w="23428">
                    <a:moveTo>
                      <a:pt x="14245" y="1"/>
                    </a:moveTo>
                    <a:cubicBezTo>
                      <a:pt x="11560" y="1"/>
                      <a:pt x="8851" y="1778"/>
                      <a:pt x="6533" y="4792"/>
                    </a:cubicBezTo>
                    <a:cubicBezTo>
                      <a:pt x="4928" y="6850"/>
                      <a:pt x="3514" y="9499"/>
                      <a:pt x="2416" y="12546"/>
                    </a:cubicBezTo>
                    <a:cubicBezTo>
                      <a:pt x="1661" y="14660"/>
                      <a:pt x="1058" y="16965"/>
                      <a:pt x="646" y="19394"/>
                    </a:cubicBezTo>
                    <a:cubicBezTo>
                      <a:pt x="152" y="22386"/>
                      <a:pt x="0" y="25282"/>
                      <a:pt x="152" y="27957"/>
                    </a:cubicBezTo>
                    <a:cubicBezTo>
                      <a:pt x="426" y="32638"/>
                      <a:pt x="1634" y="36645"/>
                      <a:pt x="3541" y="39253"/>
                    </a:cubicBezTo>
                    <a:cubicBezTo>
                      <a:pt x="4804" y="40982"/>
                      <a:pt x="6382" y="42093"/>
                      <a:pt x="8194" y="42395"/>
                    </a:cubicBezTo>
                    <a:cubicBezTo>
                      <a:pt x="8524" y="42450"/>
                      <a:pt x="8855" y="42477"/>
                      <a:pt x="9186" y="42477"/>
                    </a:cubicBezTo>
                    <a:cubicBezTo>
                      <a:pt x="12798" y="42477"/>
                      <a:pt x="16457" y="39253"/>
                      <a:pt x="19159" y="34175"/>
                    </a:cubicBezTo>
                    <a:lnTo>
                      <a:pt x="19159" y="34161"/>
                    </a:lnTo>
                    <a:cubicBezTo>
                      <a:pt x="20805" y="31059"/>
                      <a:pt x="22096" y="27271"/>
                      <a:pt x="22796" y="23086"/>
                    </a:cubicBezTo>
                    <a:cubicBezTo>
                      <a:pt x="23276" y="20190"/>
                      <a:pt x="23427" y="17377"/>
                      <a:pt x="23290" y="14769"/>
                    </a:cubicBezTo>
                    <a:cubicBezTo>
                      <a:pt x="23290" y="14660"/>
                      <a:pt x="23290" y="14550"/>
                      <a:pt x="23276" y="14440"/>
                    </a:cubicBezTo>
                    <a:cubicBezTo>
                      <a:pt x="22796" y="6700"/>
                      <a:pt x="19777" y="839"/>
                      <a:pt x="15248" y="85"/>
                    </a:cubicBezTo>
                    <a:cubicBezTo>
                      <a:pt x="14914" y="29"/>
                      <a:pt x="14580" y="1"/>
                      <a:pt x="14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99"/>
              <p:cNvSpPr/>
              <p:nvPr/>
            </p:nvSpPr>
            <p:spPr>
              <a:xfrm flipH="1">
                <a:off x="3072000" y="2039272"/>
                <a:ext cx="625003" cy="790495"/>
              </a:xfrm>
              <a:custGeom>
                <a:rect b="b" l="l" r="r" t="t"/>
                <a:pathLst>
                  <a:path extrusionOk="0" h="21108" w="16689">
                    <a:moveTo>
                      <a:pt x="2511" y="0"/>
                    </a:moveTo>
                    <a:lnTo>
                      <a:pt x="0" y="15138"/>
                    </a:lnTo>
                    <a:lnTo>
                      <a:pt x="6793" y="18404"/>
                    </a:lnTo>
                    <a:lnTo>
                      <a:pt x="12420" y="21108"/>
                    </a:lnTo>
                    <a:cubicBezTo>
                      <a:pt x="14066" y="18006"/>
                      <a:pt x="15357" y="14218"/>
                      <a:pt x="16057" y="10033"/>
                    </a:cubicBezTo>
                    <a:cubicBezTo>
                      <a:pt x="16537" y="7137"/>
                      <a:pt x="16688" y="4324"/>
                      <a:pt x="16551" y="1716"/>
                    </a:cubicBezTo>
                    <a:cubicBezTo>
                      <a:pt x="16551" y="1607"/>
                      <a:pt x="16551" y="1497"/>
                      <a:pt x="16537" y="1387"/>
                    </a:cubicBezTo>
                    <a:lnTo>
                      <a:pt x="7863" y="522"/>
                    </a:lnTo>
                    <a:lnTo>
                      <a:pt x="2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99"/>
              <p:cNvSpPr/>
              <p:nvPr/>
            </p:nvSpPr>
            <p:spPr>
              <a:xfrm flipH="1">
                <a:off x="3490916" y="2038336"/>
                <a:ext cx="308888" cy="568791"/>
              </a:xfrm>
              <a:custGeom>
                <a:rect b="b" l="l" r="r" t="t"/>
                <a:pathLst>
                  <a:path extrusionOk="0" h="15188" w="8248">
                    <a:moveTo>
                      <a:pt x="4967" y="1"/>
                    </a:moveTo>
                    <a:cubicBezTo>
                      <a:pt x="4341" y="1"/>
                      <a:pt x="3694" y="340"/>
                      <a:pt x="3088" y="959"/>
                    </a:cubicBezTo>
                    <a:cubicBezTo>
                      <a:pt x="1907" y="2153"/>
                      <a:pt x="892" y="4362"/>
                      <a:pt x="453" y="6997"/>
                    </a:cubicBezTo>
                    <a:cubicBezTo>
                      <a:pt x="0" y="9729"/>
                      <a:pt x="275" y="12240"/>
                      <a:pt x="1071" y="13736"/>
                    </a:cubicBezTo>
                    <a:cubicBezTo>
                      <a:pt x="1496" y="14532"/>
                      <a:pt x="2059" y="15053"/>
                      <a:pt x="2745" y="15163"/>
                    </a:cubicBezTo>
                    <a:cubicBezTo>
                      <a:pt x="2840" y="15179"/>
                      <a:pt x="2936" y="15187"/>
                      <a:pt x="3031" y="15187"/>
                    </a:cubicBezTo>
                    <a:cubicBezTo>
                      <a:pt x="4912" y="15187"/>
                      <a:pt x="6896" y="12161"/>
                      <a:pt x="7549" y="8177"/>
                    </a:cubicBezTo>
                    <a:cubicBezTo>
                      <a:pt x="8248" y="4005"/>
                      <a:pt x="7232" y="342"/>
                      <a:pt x="5256" y="25"/>
                    </a:cubicBezTo>
                    <a:cubicBezTo>
                      <a:pt x="5161" y="9"/>
                      <a:pt x="5064" y="1"/>
                      <a:pt x="4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99"/>
              <p:cNvSpPr/>
              <p:nvPr/>
            </p:nvSpPr>
            <p:spPr>
              <a:xfrm flipH="1">
                <a:off x="1898654" y="2272099"/>
                <a:ext cx="163994" cy="170697"/>
              </a:xfrm>
              <a:custGeom>
                <a:rect b="b" l="l" r="r" t="t"/>
                <a:pathLst>
                  <a:path extrusionOk="0" h="4558" w="4379">
                    <a:moveTo>
                      <a:pt x="2621" y="1"/>
                    </a:moveTo>
                    <a:lnTo>
                      <a:pt x="1" y="1496"/>
                    </a:lnTo>
                    <a:lnTo>
                      <a:pt x="2429" y="4557"/>
                    </a:lnTo>
                    <a:lnTo>
                      <a:pt x="4378" y="3020"/>
                    </a:lnTo>
                    <a:lnTo>
                      <a:pt x="2621" y="1"/>
                    </a:ln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99"/>
              <p:cNvSpPr/>
              <p:nvPr/>
            </p:nvSpPr>
            <p:spPr>
              <a:xfrm flipH="1">
                <a:off x="1853452" y="2385198"/>
                <a:ext cx="151635" cy="225599"/>
              </a:xfrm>
              <a:custGeom>
                <a:rect b="b" l="l" r="r" t="t"/>
                <a:pathLst>
                  <a:path extrusionOk="0" h="6024" w="4049">
                    <a:moveTo>
                      <a:pt x="2841" y="0"/>
                    </a:moveTo>
                    <a:lnTo>
                      <a:pt x="892" y="1537"/>
                    </a:lnTo>
                    <a:lnTo>
                      <a:pt x="1" y="5435"/>
                    </a:lnTo>
                    <a:cubicBezTo>
                      <a:pt x="1" y="5435"/>
                      <a:pt x="43" y="6023"/>
                      <a:pt x="741" y="6023"/>
                    </a:cubicBezTo>
                    <a:cubicBezTo>
                      <a:pt x="928" y="6023"/>
                      <a:pt x="1162" y="5981"/>
                      <a:pt x="1456" y="5874"/>
                    </a:cubicBezTo>
                    <a:cubicBezTo>
                      <a:pt x="2855" y="5365"/>
                      <a:pt x="3047" y="3678"/>
                      <a:pt x="3432" y="3019"/>
                    </a:cubicBezTo>
                    <a:cubicBezTo>
                      <a:pt x="3802" y="2361"/>
                      <a:pt x="4049" y="1303"/>
                      <a:pt x="4049" y="1303"/>
                    </a:cubicBez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99"/>
              <p:cNvSpPr/>
              <p:nvPr/>
            </p:nvSpPr>
            <p:spPr>
              <a:xfrm flipH="1">
                <a:off x="1784581" y="1612192"/>
                <a:ext cx="535572" cy="773005"/>
              </a:xfrm>
              <a:custGeom>
                <a:rect b="b" l="l" r="r" t="t"/>
                <a:pathLst>
                  <a:path extrusionOk="0" h="20641" w="14301">
                    <a:moveTo>
                      <a:pt x="13245" y="0"/>
                    </a:moveTo>
                    <a:lnTo>
                      <a:pt x="11529" y="508"/>
                    </a:lnTo>
                    <a:lnTo>
                      <a:pt x="5765" y="2251"/>
                    </a:lnTo>
                    <a:lnTo>
                      <a:pt x="5819" y="3884"/>
                    </a:lnTo>
                    <a:cubicBezTo>
                      <a:pt x="5819" y="3884"/>
                      <a:pt x="1" y="8839"/>
                      <a:pt x="769" y="11596"/>
                    </a:cubicBezTo>
                    <a:cubicBezTo>
                      <a:pt x="1552" y="14369"/>
                      <a:pt x="6657" y="20641"/>
                      <a:pt x="6657" y="20641"/>
                    </a:cubicBezTo>
                    <a:lnTo>
                      <a:pt x="7905" y="19831"/>
                    </a:lnTo>
                    <a:lnTo>
                      <a:pt x="10692" y="18006"/>
                    </a:lnTo>
                    <a:cubicBezTo>
                      <a:pt x="10692" y="18006"/>
                      <a:pt x="10156" y="16125"/>
                      <a:pt x="9539" y="14753"/>
                    </a:cubicBezTo>
                    <a:cubicBezTo>
                      <a:pt x="8400" y="12283"/>
                      <a:pt x="6877" y="10485"/>
                      <a:pt x="6877" y="10485"/>
                    </a:cubicBezTo>
                    <a:cubicBezTo>
                      <a:pt x="6877" y="10485"/>
                      <a:pt x="10623" y="8262"/>
                      <a:pt x="12462" y="6066"/>
                    </a:cubicBezTo>
                    <a:cubicBezTo>
                      <a:pt x="14301" y="3884"/>
                      <a:pt x="13245" y="1"/>
                      <a:pt x="13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99"/>
              <p:cNvSpPr/>
              <p:nvPr/>
            </p:nvSpPr>
            <p:spPr>
              <a:xfrm flipH="1">
                <a:off x="2093431" y="1642002"/>
                <a:ext cx="376784" cy="303757"/>
              </a:xfrm>
              <a:custGeom>
                <a:rect b="b" l="l" r="r" t="t"/>
                <a:pathLst>
                  <a:path extrusionOk="0" h="8111" w="10061">
                    <a:moveTo>
                      <a:pt x="7617" y="0"/>
                    </a:moveTo>
                    <a:cubicBezTo>
                      <a:pt x="7617" y="0"/>
                      <a:pt x="2155" y="2813"/>
                      <a:pt x="0" y="5476"/>
                    </a:cubicBezTo>
                    <a:lnTo>
                      <a:pt x="5407" y="8111"/>
                    </a:lnTo>
                    <a:lnTo>
                      <a:pt x="10060" y="3047"/>
                    </a:lnTo>
                    <a:lnTo>
                      <a:pt x="10060" y="1359"/>
                    </a:lnTo>
                    <a:lnTo>
                      <a:pt x="76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9"/>
              <p:cNvSpPr/>
              <p:nvPr/>
            </p:nvSpPr>
            <p:spPr>
              <a:xfrm flipH="1">
                <a:off x="1840569" y="2426805"/>
                <a:ext cx="157852" cy="196425"/>
              </a:xfrm>
              <a:custGeom>
                <a:rect b="b" l="l" r="r" t="t"/>
                <a:pathLst>
                  <a:path extrusionOk="0" h="5245" w="4215">
                    <a:moveTo>
                      <a:pt x="3693" y="0"/>
                    </a:moveTo>
                    <a:cubicBezTo>
                      <a:pt x="3693" y="0"/>
                      <a:pt x="3541" y="1180"/>
                      <a:pt x="2869" y="2470"/>
                    </a:cubicBezTo>
                    <a:cubicBezTo>
                      <a:pt x="2324" y="3539"/>
                      <a:pt x="1487" y="4899"/>
                      <a:pt x="576" y="4899"/>
                    </a:cubicBezTo>
                    <a:cubicBezTo>
                      <a:pt x="387" y="4899"/>
                      <a:pt x="194" y="4840"/>
                      <a:pt x="1" y="4708"/>
                    </a:cubicBezTo>
                    <a:lnTo>
                      <a:pt x="1" y="4708"/>
                    </a:lnTo>
                    <a:cubicBezTo>
                      <a:pt x="1" y="4708"/>
                      <a:pt x="344" y="5229"/>
                      <a:pt x="797" y="5243"/>
                    </a:cubicBezTo>
                    <a:cubicBezTo>
                      <a:pt x="829" y="5244"/>
                      <a:pt x="862" y="5244"/>
                      <a:pt x="895" y="5244"/>
                    </a:cubicBezTo>
                    <a:cubicBezTo>
                      <a:pt x="1342" y="5244"/>
                      <a:pt x="1870" y="5138"/>
                      <a:pt x="2458" y="4474"/>
                    </a:cubicBezTo>
                    <a:cubicBezTo>
                      <a:pt x="3075" y="3747"/>
                      <a:pt x="3556" y="2320"/>
                      <a:pt x="3556" y="2320"/>
                    </a:cubicBezTo>
                    <a:cubicBezTo>
                      <a:pt x="3556" y="2320"/>
                      <a:pt x="4145" y="961"/>
                      <a:pt x="4187" y="659"/>
                    </a:cubicBezTo>
                    <a:cubicBezTo>
                      <a:pt x="4214" y="344"/>
                      <a:pt x="3693" y="0"/>
                      <a:pt x="36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9"/>
              <p:cNvSpPr/>
              <p:nvPr/>
            </p:nvSpPr>
            <p:spPr>
              <a:xfrm flipH="1">
                <a:off x="1938239" y="2303444"/>
                <a:ext cx="97183" cy="81753"/>
              </a:xfrm>
              <a:custGeom>
                <a:rect b="b" l="l" r="r" t="t"/>
                <a:pathLst>
                  <a:path extrusionOk="0" h="2183" w="2595">
                    <a:moveTo>
                      <a:pt x="2388" y="0"/>
                    </a:moveTo>
                    <a:lnTo>
                      <a:pt x="1" y="1565"/>
                    </a:lnTo>
                    <a:lnTo>
                      <a:pt x="495" y="2183"/>
                    </a:lnTo>
                    <a:lnTo>
                      <a:pt x="2595" y="371"/>
                    </a:lnTo>
                    <a:lnTo>
                      <a:pt x="2388" y="0"/>
                    </a:lnTo>
                    <a:close/>
                  </a:path>
                </a:pathLst>
              </a:custGeom>
              <a:solidFill>
                <a:srgbClr val="E2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9"/>
              <p:cNvSpPr/>
              <p:nvPr/>
            </p:nvSpPr>
            <p:spPr>
              <a:xfrm flipH="1">
                <a:off x="2181851" y="980523"/>
                <a:ext cx="424571" cy="400453"/>
              </a:xfrm>
              <a:custGeom>
                <a:rect b="b" l="l" r="r" t="t"/>
                <a:pathLst>
                  <a:path extrusionOk="0" h="10693" w="11337">
                    <a:moveTo>
                      <a:pt x="2334" y="0"/>
                    </a:moveTo>
                    <a:lnTo>
                      <a:pt x="1" y="83"/>
                    </a:lnTo>
                    <a:lnTo>
                      <a:pt x="605" y="1263"/>
                    </a:lnTo>
                    <a:lnTo>
                      <a:pt x="3267" y="9429"/>
                    </a:lnTo>
                    <a:cubicBezTo>
                      <a:pt x="3544" y="10201"/>
                      <a:pt x="4275" y="10692"/>
                      <a:pt x="5063" y="10692"/>
                    </a:cubicBezTo>
                    <a:cubicBezTo>
                      <a:pt x="5213" y="10692"/>
                      <a:pt x="5366" y="10674"/>
                      <a:pt x="5518" y="10637"/>
                    </a:cubicBezTo>
                    <a:lnTo>
                      <a:pt x="11337" y="9182"/>
                    </a:lnTo>
                    <a:lnTo>
                      <a:pt x="11076" y="4681"/>
                    </a:lnTo>
                    <a:lnTo>
                      <a:pt x="5641" y="6822"/>
                    </a:lnTo>
                    <a:lnTo>
                      <a:pt x="2457" y="975"/>
                    </a:lnTo>
                    <a:lnTo>
                      <a:pt x="2334" y="0"/>
                    </a:ln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9"/>
              <p:cNvSpPr/>
              <p:nvPr/>
            </p:nvSpPr>
            <p:spPr>
              <a:xfrm flipH="1">
                <a:off x="2249186" y="898807"/>
                <a:ext cx="231815" cy="81753"/>
              </a:xfrm>
              <a:custGeom>
                <a:rect b="b" l="l" r="r" t="t"/>
                <a:pathLst>
                  <a:path extrusionOk="0" h="2183" w="6190">
                    <a:moveTo>
                      <a:pt x="138" y="1"/>
                    </a:moveTo>
                    <a:lnTo>
                      <a:pt x="1" y="2182"/>
                    </a:lnTo>
                    <a:lnTo>
                      <a:pt x="1" y="2182"/>
                    </a:lnTo>
                    <a:lnTo>
                      <a:pt x="5860" y="2005"/>
                    </a:lnTo>
                    <a:cubicBezTo>
                      <a:pt x="5997" y="1990"/>
                      <a:pt x="6121" y="1880"/>
                      <a:pt x="6135" y="1730"/>
                    </a:cubicBezTo>
                    <a:lnTo>
                      <a:pt x="6176" y="934"/>
                    </a:lnTo>
                    <a:cubicBezTo>
                      <a:pt x="6189" y="783"/>
                      <a:pt x="6080" y="645"/>
                      <a:pt x="5929" y="632"/>
                    </a:cubicBezTo>
                    <a:lnTo>
                      <a:pt x="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9"/>
              <p:cNvSpPr/>
              <p:nvPr/>
            </p:nvSpPr>
            <p:spPr>
              <a:xfrm flipH="1">
                <a:off x="2016884" y="830124"/>
                <a:ext cx="187100" cy="305143"/>
              </a:xfrm>
              <a:custGeom>
                <a:rect b="b" l="l" r="r" t="t"/>
                <a:pathLst>
                  <a:path extrusionOk="0" h="8148" w="4996">
                    <a:moveTo>
                      <a:pt x="2247" y="1"/>
                    </a:moveTo>
                    <a:cubicBezTo>
                      <a:pt x="808" y="1"/>
                      <a:pt x="217" y="1325"/>
                      <a:pt x="192" y="1985"/>
                    </a:cubicBezTo>
                    <a:cubicBezTo>
                      <a:pt x="192" y="1985"/>
                      <a:pt x="0" y="4016"/>
                      <a:pt x="604" y="5334"/>
                    </a:cubicBezTo>
                    <a:cubicBezTo>
                      <a:pt x="1160" y="6575"/>
                      <a:pt x="2288" y="6611"/>
                      <a:pt x="2418" y="6611"/>
                    </a:cubicBezTo>
                    <a:cubicBezTo>
                      <a:pt x="2426" y="6611"/>
                      <a:pt x="2430" y="6611"/>
                      <a:pt x="2430" y="6611"/>
                    </a:cubicBezTo>
                    <a:lnTo>
                      <a:pt x="2732" y="8148"/>
                    </a:lnTo>
                    <a:lnTo>
                      <a:pt x="4694" y="7283"/>
                    </a:lnTo>
                    <a:lnTo>
                      <a:pt x="4433" y="5910"/>
                    </a:lnTo>
                    <a:cubicBezTo>
                      <a:pt x="4433" y="5910"/>
                      <a:pt x="4681" y="5087"/>
                      <a:pt x="4831" y="4401"/>
                    </a:cubicBezTo>
                    <a:cubicBezTo>
                      <a:pt x="4996" y="3714"/>
                      <a:pt x="4873" y="2644"/>
                      <a:pt x="4873" y="2644"/>
                    </a:cubicBezTo>
                    <a:cubicBezTo>
                      <a:pt x="4873" y="2644"/>
                      <a:pt x="4653" y="462"/>
                      <a:pt x="2814" y="64"/>
                    </a:cubicBezTo>
                    <a:cubicBezTo>
                      <a:pt x="2612" y="21"/>
                      <a:pt x="2423" y="1"/>
                      <a:pt x="2247" y="1"/>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9"/>
              <p:cNvSpPr/>
              <p:nvPr/>
            </p:nvSpPr>
            <p:spPr>
              <a:xfrm flipH="1">
                <a:off x="1863713" y="768032"/>
                <a:ext cx="372141" cy="340608"/>
              </a:xfrm>
              <a:custGeom>
                <a:rect b="b" l="l" r="r" t="t"/>
                <a:pathLst>
                  <a:path extrusionOk="0" h="9095" w="9937">
                    <a:moveTo>
                      <a:pt x="4785" y="0"/>
                    </a:moveTo>
                    <a:cubicBezTo>
                      <a:pt x="4082" y="0"/>
                      <a:pt x="3490" y="200"/>
                      <a:pt x="3253" y="322"/>
                    </a:cubicBezTo>
                    <a:cubicBezTo>
                      <a:pt x="3253" y="322"/>
                      <a:pt x="1414" y="336"/>
                      <a:pt x="714" y="2258"/>
                    </a:cubicBezTo>
                    <a:cubicBezTo>
                      <a:pt x="0" y="4165"/>
                      <a:pt x="385" y="6073"/>
                      <a:pt x="467" y="7198"/>
                    </a:cubicBezTo>
                    <a:cubicBezTo>
                      <a:pt x="549" y="8337"/>
                      <a:pt x="207" y="8900"/>
                      <a:pt x="207" y="8900"/>
                    </a:cubicBezTo>
                    <a:cubicBezTo>
                      <a:pt x="207" y="8900"/>
                      <a:pt x="438" y="9061"/>
                      <a:pt x="805" y="9061"/>
                    </a:cubicBezTo>
                    <a:cubicBezTo>
                      <a:pt x="974" y="9061"/>
                      <a:pt x="1171" y="9027"/>
                      <a:pt x="1387" y="8927"/>
                    </a:cubicBezTo>
                    <a:cubicBezTo>
                      <a:pt x="1387" y="8927"/>
                      <a:pt x="1626" y="9095"/>
                      <a:pt x="2238" y="9095"/>
                    </a:cubicBezTo>
                    <a:cubicBezTo>
                      <a:pt x="2282" y="9095"/>
                      <a:pt x="2327" y="9094"/>
                      <a:pt x="2375" y="9092"/>
                    </a:cubicBezTo>
                    <a:cubicBezTo>
                      <a:pt x="3102" y="9050"/>
                      <a:pt x="3391" y="8858"/>
                      <a:pt x="3391" y="8858"/>
                    </a:cubicBezTo>
                    <a:lnTo>
                      <a:pt x="3281" y="8269"/>
                    </a:lnTo>
                    <a:cubicBezTo>
                      <a:pt x="3281" y="8269"/>
                      <a:pt x="1675" y="8022"/>
                      <a:pt x="1345" y="6594"/>
                    </a:cubicBezTo>
                    <a:cubicBezTo>
                      <a:pt x="1030" y="5167"/>
                      <a:pt x="1359" y="3411"/>
                      <a:pt x="1620" y="2724"/>
                    </a:cubicBezTo>
                    <a:cubicBezTo>
                      <a:pt x="1842" y="2157"/>
                      <a:pt x="2253" y="2103"/>
                      <a:pt x="2402" y="2103"/>
                    </a:cubicBezTo>
                    <a:cubicBezTo>
                      <a:pt x="2437" y="2103"/>
                      <a:pt x="2457" y="2106"/>
                      <a:pt x="2457" y="2106"/>
                    </a:cubicBezTo>
                    <a:cubicBezTo>
                      <a:pt x="2457" y="2106"/>
                      <a:pt x="3089" y="3643"/>
                      <a:pt x="5298" y="4165"/>
                    </a:cubicBezTo>
                    <a:cubicBezTo>
                      <a:pt x="5298" y="4165"/>
                      <a:pt x="4763" y="6567"/>
                      <a:pt x="5078" y="7678"/>
                    </a:cubicBezTo>
                    <a:cubicBezTo>
                      <a:pt x="5306" y="8490"/>
                      <a:pt x="5777" y="8630"/>
                      <a:pt x="6114" y="8630"/>
                    </a:cubicBezTo>
                    <a:cubicBezTo>
                      <a:pt x="6244" y="8630"/>
                      <a:pt x="6354" y="8609"/>
                      <a:pt x="6423" y="8598"/>
                    </a:cubicBezTo>
                    <a:cubicBezTo>
                      <a:pt x="6423" y="8598"/>
                      <a:pt x="6856" y="8756"/>
                      <a:pt x="7280" y="8756"/>
                    </a:cubicBezTo>
                    <a:cubicBezTo>
                      <a:pt x="7455" y="8756"/>
                      <a:pt x="7628" y="8729"/>
                      <a:pt x="7768" y="8653"/>
                    </a:cubicBezTo>
                    <a:cubicBezTo>
                      <a:pt x="8249" y="8406"/>
                      <a:pt x="8551" y="8254"/>
                      <a:pt x="8551" y="8254"/>
                    </a:cubicBezTo>
                    <a:cubicBezTo>
                      <a:pt x="8551" y="8254"/>
                      <a:pt x="8666" y="8288"/>
                      <a:pt x="8843" y="8288"/>
                    </a:cubicBezTo>
                    <a:cubicBezTo>
                      <a:pt x="9121" y="8288"/>
                      <a:pt x="9551" y="8206"/>
                      <a:pt x="9936" y="7788"/>
                    </a:cubicBezTo>
                    <a:cubicBezTo>
                      <a:pt x="9936" y="7788"/>
                      <a:pt x="8564" y="5455"/>
                      <a:pt x="8304" y="4000"/>
                    </a:cubicBezTo>
                    <a:cubicBezTo>
                      <a:pt x="8057" y="2545"/>
                      <a:pt x="7865" y="1379"/>
                      <a:pt x="6547" y="514"/>
                    </a:cubicBezTo>
                    <a:cubicBezTo>
                      <a:pt x="5970" y="126"/>
                      <a:pt x="5342" y="0"/>
                      <a:pt x="4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9"/>
              <p:cNvSpPr/>
              <p:nvPr/>
            </p:nvSpPr>
            <p:spPr>
              <a:xfrm flipH="1">
                <a:off x="2181851" y="930677"/>
                <a:ext cx="79169" cy="37038"/>
              </a:xfrm>
              <a:custGeom>
                <a:rect b="b" l="l" r="r" t="t"/>
                <a:pathLst>
                  <a:path extrusionOk="0" h="989" w="2114">
                    <a:moveTo>
                      <a:pt x="83" y="1"/>
                    </a:moveTo>
                    <a:lnTo>
                      <a:pt x="0" y="989"/>
                    </a:lnTo>
                    <a:lnTo>
                      <a:pt x="0" y="989"/>
                    </a:lnTo>
                    <a:lnTo>
                      <a:pt x="1880" y="920"/>
                    </a:lnTo>
                    <a:cubicBezTo>
                      <a:pt x="1990" y="920"/>
                      <a:pt x="2086" y="837"/>
                      <a:pt x="2086" y="728"/>
                    </a:cubicBezTo>
                    <a:lnTo>
                      <a:pt x="2114" y="412"/>
                    </a:lnTo>
                    <a:cubicBezTo>
                      <a:pt x="2114" y="288"/>
                      <a:pt x="2031" y="193"/>
                      <a:pt x="1922" y="179"/>
                    </a:cubicBezTo>
                    <a:lnTo>
                      <a:pt x="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9"/>
              <p:cNvSpPr/>
              <p:nvPr/>
            </p:nvSpPr>
            <p:spPr>
              <a:xfrm flipH="1">
                <a:off x="1824128" y="1098715"/>
                <a:ext cx="414272" cy="608488"/>
              </a:xfrm>
              <a:custGeom>
                <a:rect b="b" l="l" r="r" t="t"/>
                <a:pathLst>
                  <a:path extrusionOk="0" h="16248" w="11062">
                    <a:moveTo>
                      <a:pt x="5600" y="1"/>
                    </a:moveTo>
                    <a:lnTo>
                      <a:pt x="3651" y="976"/>
                    </a:lnTo>
                    <a:lnTo>
                      <a:pt x="3513" y="290"/>
                    </a:lnTo>
                    <a:cubicBezTo>
                      <a:pt x="3513" y="290"/>
                      <a:pt x="3033" y="495"/>
                      <a:pt x="2539" y="729"/>
                    </a:cubicBezTo>
                    <a:cubicBezTo>
                      <a:pt x="2401" y="797"/>
                      <a:pt x="2264" y="879"/>
                      <a:pt x="2127" y="948"/>
                    </a:cubicBezTo>
                    <a:cubicBezTo>
                      <a:pt x="1867" y="1086"/>
                      <a:pt x="1647" y="1223"/>
                      <a:pt x="1537" y="1333"/>
                    </a:cubicBezTo>
                    <a:lnTo>
                      <a:pt x="1249" y="1525"/>
                    </a:lnTo>
                    <a:cubicBezTo>
                      <a:pt x="1249" y="1525"/>
                      <a:pt x="343" y="4187"/>
                      <a:pt x="178" y="5532"/>
                    </a:cubicBezTo>
                    <a:cubicBezTo>
                      <a:pt x="0" y="6877"/>
                      <a:pt x="2278" y="11872"/>
                      <a:pt x="2278" y="11872"/>
                    </a:cubicBezTo>
                    <a:lnTo>
                      <a:pt x="1427" y="14507"/>
                    </a:lnTo>
                    <a:cubicBezTo>
                      <a:pt x="1427" y="14507"/>
                      <a:pt x="1660" y="15633"/>
                      <a:pt x="4419" y="16154"/>
                    </a:cubicBezTo>
                    <a:cubicBezTo>
                      <a:pt x="4502" y="16167"/>
                      <a:pt x="4570" y="16182"/>
                      <a:pt x="4652" y="16195"/>
                    </a:cubicBezTo>
                    <a:cubicBezTo>
                      <a:pt x="4876" y="16231"/>
                      <a:pt x="5103" y="16248"/>
                      <a:pt x="5331" y="16248"/>
                    </a:cubicBezTo>
                    <a:cubicBezTo>
                      <a:pt x="6315" y="16248"/>
                      <a:pt x="7315" y="15935"/>
                      <a:pt x="8207" y="15523"/>
                    </a:cubicBezTo>
                    <a:cubicBezTo>
                      <a:pt x="9826" y="14768"/>
                      <a:pt x="11062" y="13711"/>
                      <a:pt x="11062" y="13711"/>
                    </a:cubicBezTo>
                    <a:lnTo>
                      <a:pt x="9772" y="11241"/>
                    </a:lnTo>
                    <a:cubicBezTo>
                      <a:pt x="9772" y="11241"/>
                      <a:pt x="9387" y="3157"/>
                      <a:pt x="8687" y="1977"/>
                    </a:cubicBezTo>
                    <a:cubicBezTo>
                      <a:pt x="7987" y="797"/>
                      <a:pt x="5600" y="1"/>
                      <a:pt x="5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99"/>
              <p:cNvSpPr/>
              <p:nvPr/>
            </p:nvSpPr>
            <p:spPr>
              <a:xfrm flipH="1">
                <a:off x="2393593" y="861282"/>
                <a:ext cx="258031" cy="142909"/>
              </a:xfrm>
              <a:custGeom>
                <a:rect b="b" l="l" r="r" t="t"/>
                <a:pathLst>
                  <a:path extrusionOk="0" h="3816" w="6890">
                    <a:moveTo>
                      <a:pt x="123" y="0"/>
                    </a:moveTo>
                    <a:lnTo>
                      <a:pt x="0" y="3816"/>
                    </a:lnTo>
                    <a:lnTo>
                      <a:pt x="0" y="3816"/>
                    </a:lnTo>
                    <a:lnTo>
                      <a:pt x="5668" y="3404"/>
                    </a:lnTo>
                    <a:cubicBezTo>
                      <a:pt x="6299" y="3349"/>
                      <a:pt x="6807" y="2842"/>
                      <a:pt x="6848" y="2211"/>
                    </a:cubicBezTo>
                    <a:cubicBezTo>
                      <a:pt x="6890" y="1552"/>
                      <a:pt x="6423" y="975"/>
                      <a:pt x="5764" y="866"/>
                    </a:cubicBezTo>
                    <a:lnTo>
                      <a:pt x="1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99"/>
              <p:cNvSpPr/>
              <p:nvPr/>
            </p:nvSpPr>
            <p:spPr>
              <a:xfrm flipH="1">
                <a:off x="2597658" y="861207"/>
                <a:ext cx="107407" cy="142535"/>
              </a:xfrm>
              <a:custGeom>
                <a:rect b="b" l="l" r="r" t="t"/>
                <a:pathLst>
                  <a:path extrusionOk="0" h="3806" w="2868">
                    <a:moveTo>
                      <a:pt x="1496" y="1"/>
                    </a:moveTo>
                    <a:cubicBezTo>
                      <a:pt x="764" y="1"/>
                      <a:pt x="122" y="796"/>
                      <a:pt x="68" y="1828"/>
                    </a:cubicBezTo>
                    <a:cubicBezTo>
                      <a:pt x="0" y="2871"/>
                      <a:pt x="562" y="3763"/>
                      <a:pt x="1318" y="3804"/>
                    </a:cubicBezTo>
                    <a:cubicBezTo>
                      <a:pt x="1336" y="3805"/>
                      <a:pt x="1354" y="3806"/>
                      <a:pt x="1372" y="3806"/>
                    </a:cubicBezTo>
                    <a:cubicBezTo>
                      <a:pt x="2104" y="3806"/>
                      <a:pt x="2746" y="3011"/>
                      <a:pt x="2800" y="1993"/>
                    </a:cubicBezTo>
                    <a:cubicBezTo>
                      <a:pt x="2868" y="936"/>
                      <a:pt x="2306" y="57"/>
                      <a:pt x="1550" y="2"/>
                    </a:cubicBezTo>
                    <a:cubicBezTo>
                      <a:pt x="1532" y="1"/>
                      <a:pt x="1514" y="1"/>
                      <a:pt x="1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99"/>
              <p:cNvSpPr/>
              <p:nvPr/>
            </p:nvSpPr>
            <p:spPr>
              <a:xfrm flipH="1">
                <a:off x="1903260" y="919330"/>
                <a:ext cx="482543" cy="549317"/>
              </a:xfrm>
              <a:custGeom>
                <a:rect b="b" l="l" r="r" t="t"/>
                <a:pathLst>
                  <a:path extrusionOk="0" h="14668" w="12885">
                    <a:moveTo>
                      <a:pt x="1808" y="715"/>
                    </a:moveTo>
                    <a:cubicBezTo>
                      <a:pt x="1850" y="743"/>
                      <a:pt x="1878" y="770"/>
                      <a:pt x="1878" y="770"/>
                    </a:cubicBezTo>
                    <a:lnTo>
                      <a:pt x="1836" y="1003"/>
                    </a:lnTo>
                    <a:cubicBezTo>
                      <a:pt x="1836" y="893"/>
                      <a:pt x="1823" y="798"/>
                      <a:pt x="1808" y="715"/>
                    </a:cubicBezTo>
                    <a:close/>
                    <a:moveTo>
                      <a:pt x="1120" y="1"/>
                    </a:moveTo>
                    <a:cubicBezTo>
                      <a:pt x="988" y="1"/>
                      <a:pt x="1029" y="172"/>
                      <a:pt x="1095" y="304"/>
                    </a:cubicBezTo>
                    <a:cubicBezTo>
                      <a:pt x="1177" y="441"/>
                      <a:pt x="1384" y="606"/>
                      <a:pt x="1384" y="606"/>
                    </a:cubicBezTo>
                    <a:lnTo>
                      <a:pt x="1329" y="976"/>
                    </a:lnTo>
                    <a:cubicBezTo>
                      <a:pt x="1329" y="908"/>
                      <a:pt x="1314" y="853"/>
                      <a:pt x="1301" y="784"/>
                    </a:cubicBezTo>
                    <a:cubicBezTo>
                      <a:pt x="1219" y="468"/>
                      <a:pt x="780" y="180"/>
                      <a:pt x="628" y="166"/>
                    </a:cubicBezTo>
                    <a:cubicBezTo>
                      <a:pt x="622" y="166"/>
                      <a:pt x="616" y="166"/>
                      <a:pt x="611" y="166"/>
                    </a:cubicBezTo>
                    <a:cubicBezTo>
                      <a:pt x="481" y="166"/>
                      <a:pt x="522" y="322"/>
                      <a:pt x="601" y="454"/>
                    </a:cubicBezTo>
                    <a:cubicBezTo>
                      <a:pt x="683" y="591"/>
                      <a:pt x="875" y="770"/>
                      <a:pt x="875" y="770"/>
                    </a:cubicBezTo>
                    <a:lnTo>
                      <a:pt x="835" y="1045"/>
                    </a:lnTo>
                    <a:cubicBezTo>
                      <a:pt x="820" y="1031"/>
                      <a:pt x="820" y="1003"/>
                      <a:pt x="820" y="976"/>
                    </a:cubicBezTo>
                    <a:cubicBezTo>
                      <a:pt x="738" y="661"/>
                      <a:pt x="299" y="372"/>
                      <a:pt x="148" y="359"/>
                    </a:cubicBezTo>
                    <a:cubicBezTo>
                      <a:pt x="143" y="358"/>
                      <a:pt x="137" y="358"/>
                      <a:pt x="132" y="358"/>
                    </a:cubicBezTo>
                    <a:cubicBezTo>
                      <a:pt x="0" y="358"/>
                      <a:pt x="42" y="528"/>
                      <a:pt x="121" y="661"/>
                    </a:cubicBezTo>
                    <a:cubicBezTo>
                      <a:pt x="189" y="798"/>
                      <a:pt x="395" y="962"/>
                      <a:pt x="395" y="962"/>
                    </a:cubicBezTo>
                    <a:lnTo>
                      <a:pt x="313" y="1525"/>
                    </a:lnTo>
                    <a:cubicBezTo>
                      <a:pt x="24" y="2293"/>
                      <a:pt x="39" y="4393"/>
                      <a:pt x="39" y="4393"/>
                    </a:cubicBezTo>
                    <a:cubicBezTo>
                      <a:pt x="39" y="4393"/>
                      <a:pt x="2481" y="12463"/>
                      <a:pt x="3538" y="13726"/>
                    </a:cubicBezTo>
                    <a:cubicBezTo>
                      <a:pt x="4139" y="14434"/>
                      <a:pt x="4783" y="14667"/>
                      <a:pt x="5310" y="14667"/>
                    </a:cubicBezTo>
                    <a:cubicBezTo>
                      <a:pt x="5722" y="14667"/>
                      <a:pt x="6062" y="14525"/>
                      <a:pt x="6255" y="14357"/>
                    </a:cubicBezTo>
                    <a:lnTo>
                      <a:pt x="12019" y="10048"/>
                    </a:lnTo>
                    <a:cubicBezTo>
                      <a:pt x="12665" y="9581"/>
                      <a:pt x="12884" y="8716"/>
                      <a:pt x="12555" y="8002"/>
                    </a:cubicBezTo>
                    <a:cubicBezTo>
                      <a:pt x="12555" y="7989"/>
                      <a:pt x="12540" y="7975"/>
                      <a:pt x="12540" y="7962"/>
                    </a:cubicBezTo>
                    <a:cubicBezTo>
                      <a:pt x="12249" y="7353"/>
                      <a:pt x="11645" y="7023"/>
                      <a:pt x="11030" y="7023"/>
                    </a:cubicBezTo>
                    <a:cubicBezTo>
                      <a:pt x="10632" y="7023"/>
                      <a:pt x="10229" y="7162"/>
                      <a:pt x="9905" y="7453"/>
                    </a:cubicBezTo>
                    <a:lnTo>
                      <a:pt x="5651" y="11228"/>
                    </a:lnTo>
                    <a:lnTo>
                      <a:pt x="1795" y="3680"/>
                    </a:lnTo>
                    <a:lnTo>
                      <a:pt x="2193" y="1552"/>
                    </a:lnTo>
                    <a:cubicBezTo>
                      <a:pt x="2193" y="1552"/>
                      <a:pt x="2372" y="1113"/>
                      <a:pt x="2303" y="784"/>
                    </a:cubicBezTo>
                    <a:cubicBezTo>
                      <a:pt x="2220" y="468"/>
                      <a:pt x="1781" y="180"/>
                      <a:pt x="1631" y="166"/>
                    </a:cubicBezTo>
                    <a:cubicBezTo>
                      <a:pt x="1621" y="165"/>
                      <a:pt x="1612" y="164"/>
                      <a:pt x="1604" y="164"/>
                    </a:cubicBezTo>
                    <a:cubicBezTo>
                      <a:pt x="1554" y="164"/>
                      <a:pt x="1534" y="199"/>
                      <a:pt x="1534" y="235"/>
                    </a:cubicBezTo>
                    <a:cubicBezTo>
                      <a:pt x="1384" y="97"/>
                      <a:pt x="1219" y="15"/>
                      <a:pt x="1137" y="2"/>
                    </a:cubicBezTo>
                    <a:cubicBezTo>
                      <a:pt x="1131" y="1"/>
                      <a:pt x="1125" y="1"/>
                      <a:pt x="1120" y="1"/>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99"/>
              <p:cNvSpPr/>
              <p:nvPr/>
            </p:nvSpPr>
            <p:spPr>
              <a:xfrm flipH="1">
                <a:off x="2062123" y="1061228"/>
                <a:ext cx="50895" cy="51419"/>
              </a:xfrm>
              <a:custGeom>
                <a:rect b="b" l="l" r="r" t="t"/>
                <a:pathLst>
                  <a:path extrusionOk="0" h="1373" w="1359">
                    <a:moveTo>
                      <a:pt x="1346" y="1"/>
                    </a:moveTo>
                    <a:lnTo>
                      <a:pt x="1346" y="1"/>
                    </a:lnTo>
                    <a:cubicBezTo>
                      <a:pt x="783" y="440"/>
                      <a:pt x="1" y="440"/>
                      <a:pt x="1" y="440"/>
                    </a:cubicBezTo>
                    <a:lnTo>
                      <a:pt x="179" y="1373"/>
                    </a:lnTo>
                    <a:cubicBezTo>
                      <a:pt x="1359" y="934"/>
                      <a:pt x="1346" y="1"/>
                      <a:pt x="1346" y="1"/>
                    </a:cubicBez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1" name="Google Shape;1191;p99"/>
            <p:cNvSpPr/>
            <p:nvPr/>
          </p:nvSpPr>
          <p:spPr>
            <a:xfrm flipH="1">
              <a:off x="1039141" y="4233175"/>
              <a:ext cx="2334000" cy="10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7"/>
          <p:cNvSpPr txBox="1"/>
          <p:nvPr>
            <p:ph type="title"/>
          </p:nvPr>
        </p:nvSpPr>
        <p:spPr>
          <a:xfrm>
            <a:off x="713225" y="539500"/>
            <a:ext cx="7717500" cy="56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 to Utilize</a:t>
            </a:r>
            <a:endParaRPr/>
          </a:p>
        </p:txBody>
      </p:sp>
      <p:sp>
        <p:nvSpPr>
          <p:cNvPr id="465" name="Google Shape;465;p37"/>
          <p:cNvSpPr txBox="1"/>
          <p:nvPr>
            <p:ph idx="1" type="subTitle"/>
          </p:nvPr>
        </p:nvSpPr>
        <p:spPr>
          <a:xfrm>
            <a:off x="3236275" y="3144000"/>
            <a:ext cx="2577900" cy="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Simple-Regression</a:t>
            </a:r>
            <a:endParaRPr/>
          </a:p>
        </p:txBody>
      </p:sp>
      <p:sp>
        <p:nvSpPr>
          <p:cNvPr id="466" name="Google Shape;466;p37"/>
          <p:cNvSpPr txBox="1"/>
          <p:nvPr>
            <p:ph idx="2" type="subTitle"/>
          </p:nvPr>
        </p:nvSpPr>
        <p:spPr>
          <a:xfrm>
            <a:off x="5926771" y="3144000"/>
            <a:ext cx="2430900" cy="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Multi-Regression</a:t>
            </a:r>
            <a:endParaRPr/>
          </a:p>
        </p:txBody>
      </p:sp>
      <p:sp>
        <p:nvSpPr>
          <p:cNvPr id="467" name="Google Shape;467;p37"/>
          <p:cNvSpPr txBox="1"/>
          <p:nvPr>
            <p:ph idx="5" type="title"/>
          </p:nvPr>
        </p:nvSpPr>
        <p:spPr>
          <a:xfrm>
            <a:off x="1218575" y="1860538"/>
            <a:ext cx="1163700" cy="1109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68" name="Google Shape;468;p37"/>
          <p:cNvSpPr txBox="1"/>
          <p:nvPr>
            <p:ph idx="6" type="title"/>
          </p:nvPr>
        </p:nvSpPr>
        <p:spPr>
          <a:xfrm>
            <a:off x="3943363" y="1890688"/>
            <a:ext cx="1163700" cy="1109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469" name="Google Shape;469;p37"/>
          <p:cNvGrpSpPr/>
          <p:nvPr/>
        </p:nvGrpSpPr>
        <p:grpSpPr>
          <a:xfrm>
            <a:off x="3733488" y="1737088"/>
            <a:ext cx="461400" cy="461400"/>
            <a:chOff x="1705500" y="1404225"/>
            <a:chExt cx="461400" cy="461400"/>
          </a:xfrm>
        </p:grpSpPr>
        <p:sp>
          <p:nvSpPr>
            <p:cNvPr id="470" name="Google Shape;470;p37"/>
            <p:cNvSpPr/>
            <p:nvPr/>
          </p:nvSpPr>
          <p:spPr>
            <a:xfrm>
              <a:off x="1731750" y="1430575"/>
              <a:ext cx="408900" cy="4089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1" name="Google Shape;471;p37"/>
            <p:cNvSpPr/>
            <p:nvPr/>
          </p:nvSpPr>
          <p:spPr>
            <a:xfrm rot="2700000">
              <a:off x="1773070" y="1471796"/>
              <a:ext cx="326259" cy="326259"/>
            </a:xfrm>
            <a:prstGeom prst="mathMultiply">
              <a:avLst>
                <a:gd fmla="val 23520" name="adj1"/>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472" name="Google Shape;472;p37"/>
          <p:cNvGrpSpPr/>
          <p:nvPr/>
        </p:nvGrpSpPr>
        <p:grpSpPr>
          <a:xfrm>
            <a:off x="985775" y="1689813"/>
            <a:ext cx="461400" cy="461400"/>
            <a:chOff x="1705500" y="1404225"/>
            <a:chExt cx="461400" cy="461400"/>
          </a:xfrm>
        </p:grpSpPr>
        <p:sp>
          <p:nvSpPr>
            <p:cNvPr id="473" name="Google Shape;473;p37"/>
            <p:cNvSpPr/>
            <p:nvPr/>
          </p:nvSpPr>
          <p:spPr>
            <a:xfrm>
              <a:off x="1731750" y="1430575"/>
              <a:ext cx="408900" cy="4089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4" name="Google Shape;474;p37"/>
            <p:cNvSpPr/>
            <p:nvPr/>
          </p:nvSpPr>
          <p:spPr>
            <a:xfrm rot="2700000">
              <a:off x="1773070" y="1471796"/>
              <a:ext cx="326259" cy="326259"/>
            </a:xfrm>
            <a:prstGeom prst="mathMultiply">
              <a:avLst>
                <a:gd fmla="val 23520" name="adj1"/>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75" name="Google Shape;475;p37"/>
          <p:cNvSpPr txBox="1"/>
          <p:nvPr>
            <p:ph idx="6" type="title"/>
          </p:nvPr>
        </p:nvSpPr>
        <p:spPr>
          <a:xfrm>
            <a:off x="6664388" y="1910263"/>
            <a:ext cx="1163700" cy="1109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476" name="Google Shape;476;p37"/>
          <p:cNvGrpSpPr/>
          <p:nvPr/>
        </p:nvGrpSpPr>
        <p:grpSpPr>
          <a:xfrm>
            <a:off x="6455913" y="1663338"/>
            <a:ext cx="461400" cy="461400"/>
            <a:chOff x="1705500" y="1404225"/>
            <a:chExt cx="461400" cy="461400"/>
          </a:xfrm>
        </p:grpSpPr>
        <p:sp>
          <p:nvSpPr>
            <p:cNvPr id="477" name="Google Shape;477;p37"/>
            <p:cNvSpPr/>
            <p:nvPr/>
          </p:nvSpPr>
          <p:spPr>
            <a:xfrm>
              <a:off x="1731750" y="1430575"/>
              <a:ext cx="408900" cy="408900"/>
            </a:xfrm>
            <a:prstGeom prst="ellipse">
              <a:avLst/>
            </a:prstGeom>
            <a:solidFill>
              <a:schemeClr val="accen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78" name="Google Shape;478;p37"/>
            <p:cNvSpPr/>
            <p:nvPr/>
          </p:nvSpPr>
          <p:spPr>
            <a:xfrm rot="2700000">
              <a:off x="1773070" y="1471796"/>
              <a:ext cx="326259" cy="326259"/>
            </a:xfrm>
            <a:prstGeom prst="mathMultiply">
              <a:avLst>
                <a:gd fmla="val 23520" name="adj1"/>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79" name="Google Shape;479;p37"/>
          <p:cNvSpPr txBox="1"/>
          <p:nvPr>
            <p:ph idx="2" type="subTitle"/>
          </p:nvPr>
        </p:nvSpPr>
        <p:spPr>
          <a:xfrm>
            <a:off x="584971" y="3144000"/>
            <a:ext cx="2430900" cy="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Chart &amp; Diagram</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grpSp>
        <p:nvGrpSpPr>
          <p:cNvPr id="1196" name="Google Shape;1196;p100"/>
          <p:cNvGrpSpPr/>
          <p:nvPr/>
        </p:nvGrpSpPr>
        <p:grpSpPr>
          <a:xfrm>
            <a:off x="799725" y="825249"/>
            <a:ext cx="3634341" cy="1746491"/>
            <a:chOff x="1036246" y="380670"/>
            <a:chExt cx="3015050" cy="1448890"/>
          </a:xfrm>
        </p:grpSpPr>
        <p:sp>
          <p:nvSpPr>
            <p:cNvPr id="1197" name="Google Shape;1197;p100"/>
            <p:cNvSpPr/>
            <p:nvPr/>
          </p:nvSpPr>
          <p:spPr>
            <a:xfrm>
              <a:off x="1036246" y="643058"/>
              <a:ext cx="3015050" cy="1186502"/>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rPr>
                <a:t>Websites distribution</a:t>
              </a:r>
              <a:endParaRPr b="1" sz="3000">
                <a:solidFill>
                  <a:schemeClr val="dk1"/>
                </a:solidFill>
              </a:endParaRPr>
            </a:p>
            <a:p>
              <a:pPr indent="0" lvl="0" marL="0" rtl="0" algn="ctr">
                <a:spcBef>
                  <a:spcPts val="0"/>
                </a:spcBef>
                <a:spcAft>
                  <a:spcPts val="0"/>
                </a:spcAft>
                <a:buNone/>
              </a:pPr>
              <a:r>
                <a:t/>
              </a:r>
              <a:endParaRPr b="1" sz="3000">
                <a:solidFill>
                  <a:schemeClr val="dk1"/>
                </a:solidFill>
              </a:endParaRPr>
            </a:p>
          </p:txBody>
        </p:sp>
        <p:sp>
          <p:nvSpPr>
            <p:cNvPr id="1198" name="Google Shape;1198;p100"/>
            <p:cNvSpPr/>
            <p:nvPr/>
          </p:nvSpPr>
          <p:spPr>
            <a:xfrm>
              <a:off x="1036246" y="380670"/>
              <a:ext cx="3015050" cy="262400"/>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0"/>
            <p:cNvSpPr/>
            <p:nvPr/>
          </p:nvSpPr>
          <p:spPr>
            <a:xfrm>
              <a:off x="1547700" y="461885"/>
              <a:ext cx="99575" cy="99975"/>
            </a:xfrm>
            <a:custGeom>
              <a:rect b="b" l="l" r="r" t="t"/>
              <a:pathLst>
                <a:path extrusionOk="0" h="3999" w="3983">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00"/>
            <p:cNvSpPr/>
            <p:nvPr/>
          </p:nvSpPr>
          <p:spPr>
            <a:xfrm>
              <a:off x="1388200" y="461885"/>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00"/>
            <p:cNvSpPr/>
            <p:nvPr/>
          </p:nvSpPr>
          <p:spPr>
            <a:xfrm>
              <a:off x="1229100" y="461885"/>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100"/>
          <p:cNvGrpSpPr/>
          <p:nvPr/>
        </p:nvGrpSpPr>
        <p:grpSpPr>
          <a:xfrm>
            <a:off x="803325" y="2862072"/>
            <a:ext cx="3634341" cy="1746491"/>
            <a:chOff x="1036246" y="380670"/>
            <a:chExt cx="3015050" cy="1448890"/>
          </a:xfrm>
        </p:grpSpPr>
        <p:sp>
          <p:nvSpPr>
            <p:cNvPr id="1203" name="Google Shape;1203;p100"/>
            <p:cNvSpPr/>
            <p:nvPr/>
          </p:nvSpPr>
          <p:spPr>
            <a:xfrm>
              <a:off x="1036246" y="643058"/>
              <a:ext cx="3015050" cy="1186502"/>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00"/>
            <p:cNvSpPr/>
            <p:nvPr/>
          </p:nvSpPr>
          <p:spPr>
            <a:xfrm>
              <a:off x="1036246" y="380670"/>
              <a:ext cx="3015050" cy="262400"/>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00"/>
            <p:cNvSpPr/>
            <p:nvPr/>
          </p:nvSpPr>
          <p:spPr>
            <a:xfrm>
              <a:off x="1547700" y="461885"/>
              <a:ext cx="99575" cy="99975"/>
            </a:xfrm>
            <a:custGeom>
              <a:rect b="b" l="l" r="r" t="t"/>
              <a:pathLst>
                <a:path extrusionOk="0" h="3999" w="3983">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00"/>
            <p:cNvSpPr/>
            <p:nvPr/>
          </p:nvSpPr>
          <p:spPr>
            <a:xfrm>
              <a:off x="1388200" y="461885"/>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0"/>
            <p:cNvSpPr/>
            <p:nvPr/>
          </p:nvSpPr>
          <p:spPr>
            <a:xfrm>
              <a:off x="1229100" y="461885"/>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100"/>
          <p:cNvGrpSpPr/>
          <p:nvPr/>
        </p:nvGrpSpPr>
        <p:grpSpPr>
          <a:xfrm>
            <a:off x="4685925" y="2862024"/>
            <a:ext cx="3634341" cy="1746491"/>
            <a:chOff x="1036246" y="380670"/>
            <a:chExt cx="3015050" cy="1448890"/>
          </a:xfrm>
        </p:grpSpPr>
        <p:sp>
          <p:nvSpPr>
            <p:cNvPr id="1209" name="Google Shape;1209;p100"/>
            <p:cNvSpPr/>
            <p:nvPr/>
          </p:nvSpPr>
          <p:spPr>
            <a:xfrm>
              <a:off x="1036246" y="643058"/>
              <a:ext cx="3015050" cy="1186502"/>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0"/>
            <p:cNvSpPr/>
            <p:nvPr/>
          </p:nvSpPr>
          <p:spPr>
            <a:xfrm>
              <a:off x="1036246" y="380670"/>
              <a:ext cx="3015050" cy="262400"/>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0"/>
            <p:cNvSpPr/>
            <p:nvPr/>
          </p:nvSpPr>
          <p:spPr>
            <a:xfrm>
              <a:off x="1547700" y="461885"/>
              <a:ext cx="99575" cy="99975"/>
            </a:xfrm>
            <a:custGeom>
              <a:rect b="b" l="l" r="r" t="t"/>
              <a:pathLst>
                <a:path extrusionOk="0" h="3999" w="3983">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00"/>
            <p:cNvSpPr/>
            <p:nvPr/>
          </p:nvSpPr>
          <p:spPr>
            <a:xfrm>
              <a:off x="1388200" y="461885"/>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00"/>
            <p:cNvSpPr/>
            <p:nvPr/>
          </p:nvSpPr>
          <p:spPr>
            <a:xfrm>
              <a:off x="1229100" y="461885"/>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100"/>
          <p:cNvGrpSpPr/>
          <p:nvPr/>
        </p:nvGrpSpPr>
        <p:grpSpPr>
          <a:xfrm>
            <a:off x="4710075" y="822960"/>
            <a:ext cx="3634341" cy="1746491"/>
            <a:chOff x="1036246" y="380670"/>
            <a:chExt cx="3015050" cy="1448890"/>
          </a:xfrm>
        </p:grpSpPr>
        <p:sp>
          <p:nvSpPr>
            <p:cNvPr id="1215" name="Google Shape;1215;p100"/>
            <p:cNvSpPr/>
            <p:nvPr/>
          </p:nvSpPr>
          <p:spPr>
            <a:xfrm>
              <a:off x="1036246" y="643058"/>
              <a:ext cx="3015050" cy="1186502"/>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0"/>
            <p:cNvSpPr/>
            <p:nvPr/>
          </p:nvSpPr>
          <p:spPr>
            <a:xfrm>
              <a:off x="1036246" y="380670"/>
              <a:ext cx="3015050" cy="262400"/>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0"/>
            <p:cNvSpPr/>
            <p:nvPr/>
          </p:nvSpPr>
          <p:spPr>
            <a:xfrm>
              <a:off x="1547700" y="461885"/>
              <a:ext cx="99575" cy="99975"/>
            </a:xfrm>
            <a:custGeom>
              <a:rect b="b" l="l" r="r" t="t"/>
              <a:pathLst>
                <a:path extrusionOk="0" h="3999" w="3983">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00"/>
            <p:cNvSpPr/>
            <p:nvPr/>
          </p:nvSpPr>
          <p:spPr>
            <a:xfrm>
              <a:off x="1388200" y="461885"/>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00"/>
            <p:cNvSpPr/>
            <p:nvPr/>
          </p:nvSpPr>
          <p:spPr>
            <a:xfrm>
              <a:off x="1229100" y="461885"/>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0" name="Google Shape;1220;p100"/>
          <p:cNvSpPr txBox="1"/>
          <p:nvPr>
            <p:ph type="title"/>
          </p:nvPr>
        </p:nvSpPr>
        <p:spPr>
          <a:xfrm>
            <a:off x="717750" y="3981948"/>
            <a:ext cx="38055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Google plus and Facebook likes</a:t>
            </a:r>
            <a:endParaRPr sz="1200"/>
          </a:p>
          <a:p>
            <a:pPr indent="0" lvl="0" marL="0" rtl="0" algn="ctr">
              <a:spcBef>
                <a:spcPts val="0"/>
              </a:spcBef>
              <a:spcAft>
                <a:spcPts val="0"/>
              </a:spcAft>
              <a:buNone/>
            </a:pPr>
            <a:r>
              <a:t/>
            </a:r>
            <a:endParaRPr/>
          </a:p>
        </p:txBody>
      </p:sp>
      <p:sp>
        <p:nvSpPr>
          <p:cNvPr id="1221" name="Google Shape;1221;p100"/>
          <p:cNvSpPr txBox="1"/>
          <p:nvPr>
            <p:ph idx="2" type="title"/>
          </p:nvPr>
        </p:nvSpPr>
        <p:spPr>
          <a:xfrm>
            <a:off x="717750" y="3190748"/>
            <a:ext cx="3925800" cy="90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Influential factors</a:t>
            </a:r>
            <a:endParaRPr sz="3000"/>
          </a:p>
        </p:txBody>
      </p:sp>
      <p:sp>
        <p:nvSpPr>
          <p:cNvPr id="1222" name="Google Shape;1222;p100"/>
          <p:cNvSpPr txBox="1"/>
          <p:nvPr>
            <p:ph idx="4" type="title"/>
          </p:nvPr>
        </p:nvSpPr>
        <p:spPr>
          <a:xfrm>
            <a:off x="5074920" y="1130856"/>
            <a:ext cx="2895600" cy="90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Diversity</a:t>
            </a:r>
            <a:endParaRPr sz="3000"/>
          </a:p>
        </p:txBody>
      </p:sp>
      <p:sp>
        <p:nvSpPr>
          <p:cNvPr id="1223" name="Google Shape;1223;p100"/>
          <p:cNvSpPr txBox="1"/>
          <p:nvPr>
            <p:ph idx="8" type="title"/>
          </p:nvPr>
        </p:nvSpPr>
        <p:spPr>
          <a:xfrm>
            <a:off x="4979100" y="3014425"/>
            <a:ext cx="2895600" cy="109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Remind</a:t>
            </a:r>
            <a:endParaRPr sz="3000"/>
          </a:p>
        </p:txBody>
      </p:sp>
      <p:sp>
        <p:nvSpPr>
          <p:cNvPr id="1224" name="Google Shape;1224;p100"/>
          <p:cNvSpPr txBox="1"/>
          <p:nvPr>
            <p:ph type="title"/>
          </p:nvPr>
        </p:nvSpPr>
        <p:spPr>
          <a:xfrm>
            <a:off x="4587900" y="3805500"/>
            <a:ext cx="38055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There are some inconsistency and requirement problems in the data and model </a:t>
            </a:r>
            <a:endParaRPr sz="1200"/>
          </a:p>
          <a:p>
            <a:pPr indent="0" lvl="0" marL="0" rtl="0" algn="ctr">
              <a:spcBef>
                <a:spcPts val="0"/>
              </a:spcBef>
              <a:spcAft>
                <a:spcPts val="0"/>
              </a:spcAft>
              <a:buNone/>
            </a:pPr>
            <a:r>
              <a:rPr lang="en" sz="1200"/>
              <a:t>Need to be used with caution in different condition </a:t>
            </a:r>
            <a:endParaRPr sz="1200"/>
          </a:p>
        </p:txBody>
      </p:sp>
      <p:sp>
        <p:nvSpPr>
          <p:cNvPr id="1225" name="Google Shape;1225;p100"/>
          <p:cNvSpPr txBox="1"/>
          <p:nvPr/>
        </p:nvSpPr>
        <p:spPr>
          <a:xfrm>
            <a:off x="765300" y="2012925"/>
            <a:ext cx="3703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rPr>
              <a:t>There are still tons of small websites with low traffic. All of them together still have lots of proportion.    </a:t>
            </a:r>
            <a:endParaRPr sz="1200">
              <a:solidFill>
                <a:schemeClr val="dk1"/>
              </a:solidFill>
            </a:endParaRPr>
          </a:p>
        </p:txBody>
      </p:sp>
      <p:sp>
        <p:nvSpPr>
          <p:cNvPr id="1226" name="Google Shape;1226;p100"/>
          <p:cNvSpPr txBox="1"/>
          <p:nvPr>
            <p:ph type="title"/>
          </p:nvPr>
        </p:nvSpPr>
        <p:spPr>
          <a:xfrm>
            <a:off x="4574800" y="1766436"/>
            <a:ext cx="38055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 website’s popularity can’t be explained by solely one variable, which seems reasonable in reality.</a:t>
            </a:r>
            <a:endParaRPr sz="1200"/>
          </a:p>
          <a:p>
            <a:pPr indent="0" lvl="0" marL="0" rtl="0" algn="ctr">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01"/>
          <p:cNvSpPr txBox="1"/>
          <p:nvPr>
            <p:ph type="title"/>
          </p:nvPr>
        </p:nvSpPr>
        <p:spPr>
          <a:xfrm>
            <a:off x="496825" y="281950"/>
            <a:ext cx="79587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Recommendation to the website operation</a:t>
            </a:r>
            <a:endParaRPr sz="3000"/>
          </a:p>
        </p:txBody>
      </p:sp>
      <p:sp>
        <p:nvSpPr>
          <p:cNvPr id="1232" name="Google Shape;1232;p101"/>
          <p:cNvSpPr txBox="1"/>
          <p:nvPr/>
        </p:nvSpPr>
        <p:spPr>
          <a:xfrm>
            <a:off x="917400" y="1197950"/>
            <a:ext cx="73932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t>1</a:t>
            </a:r>
            <a:r>
              <a:rPr lang="en" sz="1900"/>
              <a:t>. Try to promote your websites with different social medias. If with limited budget, choose Google pluses for more visitors, or choose Pinterest for more pageviews.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2. Google and Facebook have most relation with website traffic, maybe these have newest information or have more influence on websites.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2000"/>
              <a:t>3. Data need to be required with more websites median scale and diversity, so the result would be more accurate.</a:t>
            </a:r>
            <a:endParaRPr sz="20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02"/>
          <p:cNvSpPr txBox="1"/>
          <p:nvPr>
            <p:ph type="title"/>
          </p:nvPr>
        </p:nvSpPr>
        <p:spPr>
          <a:xfrm>
            <a:off x="4512075" y="2291825"/>
            <a:ext cx="4372200" cy="19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Thank you for listening !</a:t>
            </a:r>
            <a:endParaRPr sz="3200"/>
          </a:p>
        </p:txBody>
      </p:sp>
      <p:grpSp>
        <p:nvGrpSpPr>
          <p:cNvPr id="1238" name="Google Shape;1238;p102"/>
          <p:cNvGrpSpPr/>
          <p:nvPr/>
        </p:nvGrpSpPr>
        <p:grpSpPr>
          <a:xfrm>
            <a:off x="800491" y="1178995"/>
            <a:ext cx="3573764" cy="2984286"/>
            <a:chOff x="800491" y="1178995"/>
            <a:chExt cx="3573764" cy="2984286"/>
          </a:xfrm>
        </p:grpSpPr>
        <p:sp>
          <p:nvSpPr>
            <p:cNvPr id="1239" name="Google Shape;1239;p102"/>
            <p:cNvSpPr/>
            <p:nvPr/>
          </p:nvSpPr>
          <p:spPr>
            <a:xfrm>
              <a:off x="1178429" y="3931980"/>
              <a:ext cx="2817900" cy="231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102"/>
            <p:cNvGrpSpPr/>
            <p:nvPr/>
          </p:nvGrpSpPr>
          <p:grpSpPr>
            <a:xfrm>
              <a:off x="800491" y="1178995"/>
              <a:ext cx="3573764" cy="2872301"/>
              <a:chOff x="1640750" y="238125"/>
              <a:chExt cx="4200475" cy="3376000"/>
            </a:xfrm>
          </p:grpSpPr>
          <p:sp>
            <p:nvSpPr>
              <p:cNvPr id="1241" name="Google Shape;1241;p102"/>
              <p:cNvSpPr/>
              <p:nvPr/>
            </p:nvSpPr>
            <p:spPr>
              <a:xfrm>
                <a:off x="3107725" y="1498125"/>
                <a:ext cx="1266075" cy="2116000"/>
              </a:xfrm>
              <a:custGeom>
                <a:rect b="b" l="l" r="r" t="t"/>
                <a:pathLst>
                  <a:path extrusionOk="0" h="84640" w="50643">
                    <a:moveTo>
                      <a:pt x="13427" y="1"/>
                    </a:moveTo>
                    <a:lnTo>
                      <a:pt x="13255" y="2394"/>
                    </a:lnTo>
                    <a:lnTo>
                      <a:pt x="10794" y="38008"/>
                    </a:lnTo>
                    <a:lnTo>
                      <a:pt x="10760" y="38593"/>
                    </a:lnTo>
                    <a:lnTo>
                      <a:pt x="10329" y="44808"/>
                    </a:lnTo>
                    <a:lnTo>
                      <a:pt x="9158" y="61608"/>
                    </a:lnTo>
                    <a:lnTo>
                      <a:pt x="8849" y="65997"/>
                    </a:lnTo>
                    <a:lnTo>
                      <a:pt x="8522" y="70851"/>
                    </a:lnTo>
                    <a:cubicBezTo>
                      <a:pt x="8522" y="72503"/>
                      <a:pt x="7868" y="74087"/>
                      <a:pt x="6698" y="75258"/>
                    </a:cubicBezTo>
                    <a:lnTo>
                      <a:pt x="1568" y="80387"/>
                    </a:lnTo>
                    <a:cubicBezTo>
                      <a:pt x="1" y="81954"/>
                      <a:pt x="1121" y="84640"/>
                      <a:pt x="3324" y="84640"/>
                    </a:cubicBezTo>
                    <a:lnTo>
                      <a:pt x="47321" y="84640"/>
                    </a:lnTo>
                    <a:cubicBezTo>
                      <a:pt x="49541" y="84640"/>
                      <a:pt x="50643" y="81954"/>
                      <a:pt x="49077" y="80387"/>
                    </a:cubicBezTo>
                    <a:lnTo>
                      <a:pt x="43947" y="75258"/>
                    </a:lnTo>
                    <a:cubicBezTo>
                      <a:pt x="42777" y="74087"/>
                      <a:pt x="42123" y="72503"/>
                      <a:pt x="42123" y="70851"/>
                    </a:cubicBezTo>
                    <a:lnTo>
                      <a:pt x="41795" y="65997"/>
                    </a:lnTo>
                    <a:lnTo>
                      <a:pt x="41485" y="61608"/>
                    </a:lnTo>
                    <a:lnTo>
                      <a:pt x="40332" y="44808"/>
                    </a:lnTo>
                    <a:lnTo>
                      <a:pt x="39885" y="38593"/>
                    </a:lnTo>
                    <a:lnTo>
                      <a:pt x="39850" y="38008"/>
                    </a:lnTo>
                    <a:lnTo>
                      <a:pt x="37388" y="2394"/>
                    </a:lnTo>
                    <a:lnTo>
                      <a:pt x="37216" y="1"/>
                    </a:lnTo>
                    <a:close/>
                  </a:path>
                </a:pathLst>
              </a:custGeom>
              <a:solidFill>
                <a:srgbClr val="D8D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2"/>
              <p:cNvSpPr/>
              <p:nvPr/>
            </p:nvSpPr>
            <p:spPr>
              <a:xfrm>
                <a:off x="3107725" y="1498125"/>
                <a:ext cx="1266075" cy="2116000"/>
              </a:xfrm>
              <a:custGeom>
                <a:rect b="b" l="l" r="r" t="t"/>
                <a:pathLst>
                  <a:path extrusionOk="0" h="84640" w="50643">
                    <a:moveTo>
                      <a:pt x="13427" y="1"/>
                    </a:moveTo>
                    <a:lnTo>
                      <a:pt x="13255" y="2394"/>
                    </a:lnTo>
                    <a:lnTo>
                      <a:pt x="10794" y="38008"/>
                    </a:lnTo>
                    <a:lnTo>
                      <a:pt x="10760" y="38593"/>
                    </a:lnTo>
                    <a:lnTo>
                      <a:pt x="10329" y="44808"/>
                    </a:lnTo>
                    <a:lnTo>
                      <a:pt x="9158" y="61608"/>
                    </a:lnTo>
                    <a:lnTo>
                      <a:pt x="8849" y="65997"/>
                    </a:lnTo>
                    <a:lnTo>
                      <a:pt x="8522" y="70851"/>
                    </a:lnTo>
                    <a:cubicBezTo>
                      <a:pt x="8522" y="72503"/>
                      <a:pt x="7868" y="74087"/>
                      <a:pt x="6698" y="75258"/>
                    </a:cubicBezTo>
                    <a:lnTo>
                      <a:pt x="1568" y="80387"/>
                    </a:lnTo>
                    <a:cubicBezTo>
                      <a:pt x="1" y="81954"/>
                      <a:pt x="1121" y="84640"/>
                      <a:pt x="3324" y="84640"/>
                    </a:cubicBezTo>
                    <a:lnTo>
                      <a:pt x="47321" y="84640"/>
                    </a:lnTo>
                    <a:cubicBezTo>
                      <a:pt x="49541" y="84640"/>
                      <a:pt x="50643" y="81954"/>
                      <a:pt x="49077" y="80387"/>
                    </a:cubicBezTo>
                    <a:lnTo>
                      <a:pt x="43947" y="75258"/>
                    </a:lnTo>
                    <a:cubicBezTo>
                      <a:pt x="42777" y="74087"/>
                      <a:pt x="42123" y="72503"/>
                      <a:pt x="42123" y="70851"/>
                    </a:cubicBezTo>
                    <a:lnTo>
                      <a:pt x="41795" y="65997"/>
                    </a:lnTo>
                    <a:lnTo>
                      <a:pt x="41485" y="61608"/>
                    </a:lnTo>
                    <a:lnTo>
                      <a:pt x="40332" y="44808"/>
                    </a:lnTo>
                    <a:lnTo>
                      <a:pt x="39885" y="38593"/>
                    </a:lnTo>
                    <a:lnTo>
                      <a:pt x="39850" y="38008"/>
                    </a:lnTo>
                    <a:lnTo>
                      <a:pt x="37388" y="2394"/>
                    </a:lnTo>
                    <a:lnTo>
                      <a:pt x="372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2"/>
              <p:cNvSpPr/>
              <p:nvPr/>
            </p:nvSpPr>
            <p:spPr>
              <a:xfrm>
                <a:off x="1640750" y="238125"/>
                <a:ext cx="4200475" cy="2800225"/>
              </a:xfrm>
              <a:custGeom>
                <a:rect b="b" l="l" r="r" t="t"/>
                <a:pathLst>
                  <a:path extrusionOk="0" h="112009" w="168019">
                    <a:moveTo>
                      <a:pt x="5594" y="0"/>
                    </a:moveTo>
                    <a:cubicBezTo>
                      <a:pt x="5491" y="0"/>
                      <a:pt x="5371" y="0"/>
                      <a:pt x="5268" y="18"/>
                    </a:cubicBezTo>
                    <a:lnTo>
                      <a:pt x="5233" y="18"/>
                    </a:lnTo>
                    <a:cubicBezTo>
                      <a:pt x="5130" y="18"/>
                      <a:pt x="5027" y="34"/>
                      <a:pt x="4923" y="34"/>
                    </a:cubicBezTo>
                    <a:cubicBezTo>
                      <a:pt x="4802" y="52"/>
                      <a:pt x="4699" y="69"/>
                      <a:pt x="4596" y="87"/>
                    </a:cubicBezTo>
                    <a:lnTo>
                      <a:pt x="4338" y="138"/>
                    </a:lnTo>
                    <a:cubicBezTo>
                      <a:pt x="4063" y="207"/>
                      <a:pt x="3804" y="293"/>
                      <a:pt x="3563" y="379"/>
                    </a:cubicBezTo>
                    <a:cubicBezTo>
                      <a:pt x="3494" y="413"/>
                      <a:pt x="3409" y="448"/>
                      <a:pt x="3340" y="482"/>
                    </a:cubicBezTo>
                    <a:cubicBezTo>
                      <a:pt x="3237" y="516"/>
                      <a:pt x="3150" y="569"/>
                      <a:pt x="3047" y="620"/>
                    </a:cubicBezTo>
                    <a:cubicBezTo>
                      <a:pt x="2943" y="672"/>
                      <a:pt x="2858" y="723"/>
                      <a:pt x="2755" y="775"/>
                    </a:cubicBezTo>
                    <a:cubicBezTo>
                      <a:pt x="2702" y="810"/>
                      <a:pt x="2633" y="844"/>
                      <a:pt x="2582" y="895"/>
                    </a:cubicBezTo>
                    <a:cubicBezTo>
                      <a:pt x="2376" y="1016"/>
                      <a:pt x="2204" y="1154"/>
                      <a:pt x="2014" y="1292"/>
                    </a:cubicBezTo>
                    <a:cubicBezTo>
                      <a:pt x="1979" y="1326"/>
                      <a:pt x="1945" y="1361"/>
                      <a:pt x="1910" y="1377"/>
                    </a:cubicBezTo>
                    <a:lnTo>
                      <a:pt x="1756" y="1533"/>
                    </a:lnTo>
                    <a:cubicBezTo>
                      <a:pt x="1756" y="1533"/>
                      <a:pt x="1738" y="1533"/>
                      <a:pt x="1738" y="1549"/>
                    </a:cubicBezTo>
                    <a:cubicBezTo>
                      <a:pt x="1669" y="1602"/>
                      <a:pt x="1601" y="1670"/>
                      <a:pt x="1550" y="1739"/>
                    </a:cubicBezTo>
                    <a:lnTo>
                      <a:pt x="1515" y="1774"/>
                    </a:lnTo>
                    <a:lnTo>
                      <a:pt x="1343" y="1946"/>
                    </a:lnTo>
                    <a:cubicBezTo>
                      <a:pt x="1274" y="2049"/>
                      <a:pt x="1187" y="2152"/>
                      <a:pt x="1119" y="2256"/>
                    </a:cubicBezTo>
                    <a:cubicBezTo>
                      <a:pt x="999" y="2393"/>
                      <a:pt x="896" y="2548"/>
                      <a:pt x="809" y="2703"/>
                    </a:cubicBezTo>
                    <a:cubicBezTo>
                      <a:pt x="758" y="2789"/>
                      <a:pt x="689" y="2892"/>
                      <a:pt x="637" y="2995"/>
                    </a:cubicBezTo>
                    <a:cubicBezTo>
                      <a:pt x="620" y="3013"/>
                      <a:pt x="620" y="3047"/>
                      <a:pt x="602" y="3064"/>
                    </a:cubicBezTo>
                    <a:cubicBezTo>
                      <a:pt x="568" y="3151"/>
                      <a:pt x="517" y="3236"/>
                      <a:pt x="482" y="3323"/>
                    </a:cubicBezTo>
                    <a:cubicBezTo>
                      <a:pt x="482" y="3339"/>
                      <a:pt x="465" y="3357"/>
                      <a:pt x="465" y="3374"/>
                    </a:cubicBezTo>
                    <a:cubicBezTo>
                      <a:pt x="414" y="3477"/>
                      <a:pt x="379" y="3564"/>
                      <a:pt x="345" y="3684"/>
                    </a:cubicBezTo>
                    <a:cubicBezTo>
                      <a:pt x="327" y="3684"/>
                      <a:pt x="327" y="3702"/>
                      <a:pt x="327" y="3702"/>
                    </a:cubicBezTo>
                    <a:cubicBezTo>
                      <a:pt x="292" y="3821"/>
                      <a:pt x="258" y="3925"/>
                      <a:pt x="224" y="4046"/>
                    </a:cubicBezTo>
                    <a:cubicBezTo>
                      <a:pt x="207" y="4062"/>
                      <a:pt x="207" y="4080"/>
                      <a:pt x="207" y="4097"/>
                    </a:cubicBezTo>
                    <a:cubicBezTo>
                      <a:pt x="138" y="4321"/>
                      <a:pt x="86" y="4562"/>
                      <a:pt x="51" y="4820"/>
                    </a:cubicBezTo>
                    <a:cubicBezTo>
                      <a:pt x="17" y="5079"/>
                      <a:pt x="0" y="5336"/>
                      <a:pt x="0" y="5612"/>
                    </a:cubicBezTo>
                    <a:lnTo>
                      <a:pt x="0" y="106413"/>
                    </a:lnTo>
                    <a:lnTo>
                      <a:pt x="0" y="106706"/>
                    </a:lnTo>
                    <a:cubicBezTo>
                      <a:pt x="17" y="106826"/>
                      <a:pt x="17" y="106929"/>
                      <a:pt x="35" y="107051"/>
                    </a:cubicBezTo>
                    <a:cubicBezTo>
                      <a:pt x="69" y="107292"/>
                      <a:pt x="104" y="107515"/>
                      <a:pt x="155" y="107739"/>
                    </a:cubicBezTo>
                    <a:cubicBezTo>
                      <a:pt x="189" y="107859"/>
                      <a:pt x="224" y="107962"/>
                      <a:pt x="258" y="108083"/>
                    </a:cubicBezTo>
                    <a:lnTo>
                      <a:pt x="361" y="108393"/>
                    </a:lnTo>
                    <a:cubicBezTo>
                      <a:pt x="396" y="108497"/>
                      <a:pt x="448" y="108600"/>
                      <a:pt x="482" y="108703"/>
                    </a:cubicBezTo>
                    <a:cubicBezTo>
                      <a:pt x="482" y="108703"/>
                      <a:pt x="499" y="108720"/>
                      <a:pt x="499" y="108738"/>
                    </a:cubicBezTo>
                    <a:cubicBezTo>
                      <a:pt x="551" y="108823"/>
                      <a:pt x="586" y="108926"/>
                      <a:pt x="637" y="109013"/>
                    </a:cubicBezTo>
                    <a:cubicBezTo>
                      <a:pt x="689" y="109116"/>
                      <a:pt x="758" y="109219"/>
                      <a:pt x="809" y="109305"/>
                    </a:cubicBezTo>
                    <a:cubicBezTo>
                      <a:pt x="896" y="109460"/>
                      <a:pt x="999" y="109615"/>
                      <a:pt x="1119" y="109752"/>
                    </a:cubicBezTo>
                    <a:cubicBezTo>
                      <a:pt x="1240" y="109925"/>
                      <a:pt x="1378" y="110097"/>
                      <a:pt x="1515" y="110252"/>
                    </a:cubicBezTo>
                    <a:cubicBezTo>
                      <a:pt x="1601" y="110321"/>
                      <a:pt x="1669" y="110407"/>
                      <a:pt x="1756" y="110475"/>
                    </a:cubicBezTo>
                    <a:cubicBezTo>
                      <a:pt x="1979" y="110682"/>
                      <a:pt x="2204" y="110872"/>
                      <a:pt x="2461" y="111061"/>
                    </a:cubicBezTo>
                    <a:cubicBezTo>
                      <a:pt x="2479" y="111061"/>
                      <a:pt x="2496" y="111061"/>
                      <a:pt x="2496" y="111079"/>
                    </a:cubicBezTo>
                    <a:cubicBezTo>
                      <a:pt x="2582" y="111129"/>
                      <a:pt x="2668" y="111182"/>
                      <a:pt x="2771" y="111251"/>
                    </a:cubicBezTo>
                    <a:cubicBezTo>
                      <a:pt x="2858" y="111302"/>
                      <a:pt x="2961" y="111354"/>
                      <a:pt x="3047" y="111405"/>
                    </a:cubicBezTo>
                    <a:cubicBezTo>
                      <a:pt x="3150" y="111439"/>
                      <a:pt x="3237" y="111492"/>
                      <a:pt x="3340" y="111543"/>
                    </a:cubicBezTo>
                    <a:cubicBezTo>
                      <a:pt x="3443" y="111577"/>
                      <a:pt x="3529" y="111611"/>
                      <a:pt x="3632" y="111646"/>
                    </a:cubicBezTo>
                    <a:cubicBezTo>
                      <a:pt x="3838" y="111733"/>
                      <a:pt x="4079" y="111801"/>
                      <a:pt x="4304" y="111852"/>
                    </a:cubicBezTo>
                    <a:cubicBezTo>
                      <a:pt x="4407" y="111887"/>
                      <a:pt x="4492" y="111905"/>
                      <a:pt x="4596" y="111921"/>
                    </a:cubicBezTo>
                    <a:cubicBezTo>
                      <a:pt x="4699" y="111939"/>
                      <a:pt x="4802" y="111956"/>
                      <a:pt x="4923" y="111974"/>
                    </a:cubicBezTo>
                    <a:cubicBezTo>
                      <a:pt x="5027" y="111974"/>
                      <a:pt x="5147" y="111990"/>
                      <a:pt x="5250" y="112008"/>
                    </a:cubicBezTo>
                    <a:lnTo>
                      <a:pt x="162407" y="112008"/>
                    </a:lnTo>
                    <a:cubicBezTo>
                      <a:pt x="163906" y="112008"/>
                      <a:pt x="165265" y="111423"/>
                      <a:pt x="166281" y="110459"/>
                    </a:cubicBezTo>
                    <a:cubicBezTo>
                      <a:pt x="167176" y="109615"/>
                      <a:pt x="167778" y="108462"/>
                      <a:pt x="167968" y="107170"/>
                    </a:cubicBezTo>
                    <a:cubicBezTo>
                      <a:pt x="168002" y="106929"/>
                      <a:pt x="168019" y="106672"/>
                      <a:pt x="168019" y="106413"/>
                    </a:cubicBezTo>
                    <a:lnTo>
                      <a:pt x="168019" y="5612"/>
                    </a:lnTo>
                    <a:cubicBezTo>
                      <a:pt x="168019" y="2513"/>
                      <a:pt x="165506" y="0"/>
                      <a:pt x="1624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2"/>
              <p:cNvSpPr/>
              <p:nvPr/>
            </p:nvSpPr>
            <p:spPr>
              <a:xfrm>
                <a:off x="1780600" y="378000"/>
                <a:ext cx="3920350" cy="2084975"/>
              </a:xfrm>
              <a:custGeom>
                <a:rect b="b" l="l" r="r" t="t"/>
                <a:pathLst>
                  <a:path extrusionOk="0" h="83399" w="156814">
                    <a:moveTo>
                      <a:pt x="0" y="0"/>
                    </a:moveTo>
                    <a:lnTo>
                      <a:pt x="0" y="83398"/>
                    </a:lnTo>
                    <a:lnTo>
                      <a:pt x="156813" y="83398"/>
                    </a:lnTo>
                    <a:lnTo>
                      <a:pt x="156813" y="0"/>
                    </a:lnTo>
                    <a:close/>
                  </a:path>
                </a:pathLst>
              </a:custGeom>
              <a:solidFill>
                <a:srgbClr val="D8D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2"/>
              <p:cNvSpPr/>
              <p:nvPr/>
            </p:nvSpPr>
            <p:spPr>
              <a:xfrm>
                <a:off x="1640750" y="2758150"/>
                <a:ext cx="279750" cy="280200"/>
              </a:xfrm>
              <a:custGeom>
                <a:rect b="b" l="l" r="r" t="t"/>
                <a:pathLst>
                  <a:path extrusionOk="0" h="11208" w="11190">
                    <a:moveTo>
                      <a:pt x="0" y="0"/>
                    </a:moveTo>
                    <a:lnTo>
                      <a:pt x="0" y="5612"/>
                    </a:lnTo>
                    <a:cubicBezTo>
                      <a:pt x="0" y="8694"/>
                      <a:pt x="2496" y="11207"/>
                      <a:pt x="5594" y="11207"/>
                    </a:cubicBezTo>
                    <a:lnTo>
                      <a:pt x="11189" y="11207"/>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02"/>
              <p:cNvSpPr/>
              <p:nvPr/>
            </p:nvSpPr>
            <p:spPr>
              <a:xfrm>
                <a:off x="1640750" y="2618300"/>
                <a:ext cx="4200475" cy="420050"/>
              </a:xfrm>
              <a:custGeom>
                <a:rect b="b" l="l" r="r" t="t"/>
                <a:pathLst>
                  <a:path extrusionOk="0" h="16802" w="168019">
                    <a:moveTo>
                      <a:pt x="0" y="1"/>
                    </a:moveTo>
                    <a:lnTo>
                      <a:pt x="0" y="11206"/>
                    </a:lnTo>
                    <a:lnTo>
                      <a:pt x="0" y="11499"/>
                    </a:lnTo>
                    <a:cubicBezTo>
                      <a:pt x="17" y="11619"/>
                      <a:pt x="17" y="11722"/>
                      <a:pt x="35" y="11844"/>
                    </a:cubicBezTo>
                    <a:cubicBezTo>
                      <a:pt x="69" y="12085"/>
                      <a:pt x="104" y="12308"/>
                      <a:pt x="155" y="12532"/>
                    </a:cubicBezTo>
                    <a:cubicBezTo>
                      <a:pt x="189" y="12652"/>
                      <a:pt x="224" y="12755"/>
                      <a:pt x="258" y="12876"/>
                    </a:cubicBezTo>
                    <a:lnTo>
                      <a:pt x="361" y="13186"/>
                    </a:lnTo>
                    <a:cubicBezTo>
                      <a:pt x="396" y="13290"/>
                      <a:pt x="448" y="13393"/>
                      <a:pt x="482" y="13496"/>
                    </a:cubicBezTo>
                    <a:cubicBezTo>
                      <a:pt x="482" y="13496"/>
                      <a:pt x="499" y="13513"/>
                      <a:pt x="499" y="13531"/>
                    </a:cubicBezTo>
                    <a:cubicBezTo>
                      <a:pt x="551" y="13616"/>
                      <a:pt x="586" y="13719"/>
                      <a:pt x="637" y="13806"/>
                    </a:cubicBezTo>
                    <a:cubicBezTo>
                      <a:pt x="689" y="13909"/>
                      <a:pt x="758" y="14012"/>
                      <a:pt x="809" y="14098"/>
                    </a:cubicBezTo>
                    <a:cubicBezTo>
                      <a:pt x="896" y="14253"/>
                      <a:pt x="999" y="14408"/>
                      <a:pt x="1119" y="14545"/>
                    </a:cubicBezTo>
                    <a:cubicBezTo>
                      <a:pt x="1240" y="14718"/>
                      <a:pt x="1378" y="14890"/>
                      <a:pt x="1515" y="15045"/>
                    </a:cubicBezTo>
                    <a:cubicBezTo>
                      <a:pt x="1601" y="15114"/>
                      <a:pt x="1669" y="15200"/>
                      <a:pt x="1756" y="15268"/>
                    </a:cubicBezTo>
                    <a:cubicBezTo>
                      <a:pt x="1979" y="15475"/>
                      <a:pt x="2204" y="15665"/>
                      <a:pt x="2461" y="15854"/>
                    </a:cubicBezTo>
                    <a:cubicBezTo>
                      <a:pt x="2479" y="15854"/>
                      <a:pt x="2496" y="15854"/>
                      <a:pt x="2496" y="15872"/>
                    </a:cubicBezTo>
                    <a:cubicBezTo>
                      <a:pt x="2582" y="15922"/>
                      <a:pt x="2668" y="15975"/>
                      <a:pt x="2771" y="16044"/>
                    </a:cubicBezTo>
                    <a:cubicBezTo>
                      <a:pt x="2858" y="16095"/>
                      <a:pt x="2961" y="16147"/>
                      <a:pt x="3047" y="16198"/>
                    </a:cubicBezTo>
                    <a:cubicBezTo>
                      <a:pt x="3150" y="16232"/>
                      <a:pt x="3237" y="16285"/>
                      <a:pt x="3340" y="16336"/>
                    </a:cubicBezTo>
                    <a:cubicBezTo>
                      <a:pt x="3443" y="16370"/>
                      <a:pt x="3529" y="16404"/>
                      <a:pt x="3632" y="16439"/>
                    </a:cubicBezTo>
                    <a:cubicBezTo>
                      <a:pt x="3838" y="16526"/>
                      <a:pt x="4079" y="16594"/>
                      <a:pt x="4304" y="16645"/>
                    </a:cubicBezTo>
                    <a:cubicBezTo>
                      <a:pt x="4407" y="16680"/>
                      <a:pt x="4492" y="16698"/>
                      <a:pt x="4596" y="16714"/>
                    </a:cubicBezTo>
                    <a:cubicBezTo>
                      <a:pt x="4699" y="16732"/>
                      <a:pt x="4802" y="16749"/>
                      <a:pt x="4923" y="16767"/>
                    </a:cubicBezTo>
                    <a:cubicBezTo>
                      <a:pt x="5027" y="16767"/>
                      <a:pt x="5147" y="16783"/>
                      <a:pt x="5250" y="16801"/>
                    </a:cubicBezTo>
                    <a:lnTo>
                      <a:pt x="162407" y="16801"/>
                    </a:lnTo>
                    <a:cubicBezTo>
                      <a:pt x="163906" y="16801"/>
                      <a:pt x="165265" y="16216"/>
                      <a:pt x="166281" y="15252"/>
                    </a:cubicBezTo>
                    <a:cubicBezTo>
                      <a:pt x="167176" y="14408"/>
                      <a:pt x="167778" y="13255"/>
                      <a:pt x="167968" y="11963"/>
                    </a:cubicBezTo>
                    <a:cubicBezTo>
                      <a:pt x="168002" y="11722"/>
                      <a:pt x="168019" y="11465"/>
                      <a:pt x="168019" y="11206"/>
                    </a:cubicBezTo>
                    <a:lnTo>
                      <a:pt x="1680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02"/>
              <p:cNvSpPr/>
              <p:nvPr/>
            </p:nvSpPr>
            <p:spPr>
              <a:xfrm>
                <a:off x="3670600" y="2758150"/>
                <a:ext cx="140325" cy="140325"/>
              </a:xfrm>
              <a:custGeom>
                <a:rect b="b" l="l" r="r" t="t"/>
                <a:pathLst>
                  <a:path extrusionOk="0" h="5613" w="5613">
                    <a:moveTo>
                      <a:pt x="2807" y="0"/>
                    </a:moveTo>
                    <a:cubicBezTo>
                      <a:pt x="1258" y="0"/>
                      <a:pt x="1" y="1258"/>
                      <a:pt x="1" y="2807"/>
                    </a:cubicBezTo>
                    <a:cubicBezTo>
                      <a:pt x="1" y="4356"/>
                      <a:pt x="1258" y="5612"/>
                      <a:pt x="2807" y="5612"/>
                    </a:cubicBezTo>
                    <a:cubicBezTo>
                      <a:pt x="4357" y="5612"/>
                      <a:pt x="5613" y="4356"/>
                      <a:pt x="5613" y="2807"/>
                    </a:cubicBezTo>
                    <a:cubicBezTo>
                      <a:pt x="5613" y="1258"/>
                      <a:pt x="4357" y="0"/>
                      <a:pt x="28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248" name="Google Shape;1248;p102"/>
          <p:cNvPicPr preferRelativeResize="0"/>
          <p:nvPr/>
        </p:nvPicPr>
        <p:blipFill rotWithShape="1">
          <a:blip r:embed="rId3">
            <a:alphaModFix/>
          </a:blip>
          <a:srcRect b="17300" l="0" r="0" t="0"/>
          <a:stretch/>
        </p:blipFill>
        <p:spPr>
          <a:xfrm>
            <a:off x="899600" y="1270675"/>
            <a:ext cx="3375554" cy="18210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8"/>
          <p:cNvSpPr txBox="1"/>
          <p:nvPr>
            <p:ph type="title"/>
          </p:nvPr>
        </p:nvSpPr>
        <p:spPr>
          <a:xfrm>
            <a:off x="4208075" y="2787513"/>
            <a:ext cx="42225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1200"/>
              </a:spcAft>
              <a:buNone/>
            </a:pPr>
            <a:r>
              <a:rPr lang="en"/>
              <a:t>Analysis</a:t>
            </a:r>
            <a:endParaRPr/>
          </a:p>
        </p:txBody>
      </p:sp>
      <p:sp>
        <p:nvSpPr>
          <p:cNvPr id="485" name="Google Shape;485;p38"/>
          <p:cNvSpPr txBox="1"/>
          <p:nvPr>
            <p:ph idx="2" type="title"/>
          </p:nvPr>
        </p:nvSpPr>
        <p:spPr>
          <a:xfrm>
            <a:off x="5611325" y="1221425"/>
            <a:ext cx="1416000" cy="13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486" name="Google Shape;486;p38"/>
          <p:cNvGrpSpPr/>
          <p:nvPr/>
        </p:nvGrpSpPr>
        <p:grpSpPr>
          <a:xfrm>
            <a:off x="865633" y="768032"/>
            <a:ext cx="3201975" cy="3574043"/>
            <a:chOff x="865633" y="768032"/>
            <a:chExt cx="3201975" cy="3574043"/>
          </a:xfrm>
        </p:grpSpPr>
        <p:grpSp>
          <p:nvGrpSpPr>
            <p:cNvPr id="487" name="Google Shape;487;p38"/>
            <p:cNvGrpSpPr/>
            <p:nvPr/>
          </p:nvGrpSpPr>
          <p:grpSpPr>
            <a:xfrm>
              <a:off x="865633" y="768032"/>
              <a:ext cx="3201975" cy="3309119"/>
              <a:chOff x="865633" y="768032"/>
              <a:chExt cx="3201975" cy="3309119"/>
            </a:xfrm>
          </p:grpSpPr>
          <p:sp>
            <p:nvSpPr>
              <p:cNvPr id="488" name="Google Shape;488;p38"/>
              <p:cNvSpPr/>
              <p:nvPr/>
            </p:nvSpPr>
            <p:spPr>
              <a:xfrm flipH="1">
                <a:off x="1403228" y="3239882"/>
                <a:ext cx="559203" cy="837270"/>
              </a:xfrm>
              <a:custGeom>
                <a:rect b="b" l="l" r="r" t="t"/>
                <a:pathLst>
                  <a:path extrusionOk="0" h="22357" w="14932">
                    <a:moveTo>
                      <a:pt x="14932" y="0"/>
                    </a:moveTo>
                    <a:lnTo>
                      <a:pt x="481" y="577"/>
                    </a:lnTo>
                    <a:lnTo>
                      <a:pt x="42" y="18802"/>
                    </a:lnTo>
                    <a:cubicBezTo>
                      <a:pt x="0" y="20750"/>
                      <a:pt x="1565" y="22357"/>
                      <a:pt x="3528" y="22357"/>
                    </a:cubicBezTo>
                    <a:lnTo>
                      <a:pt x="6999" y="22357"/>
                    </a:lnTo>
                    <a:cubicBezTo>
                      <a:pt x="8619" y="22357"/>
                      <a:pt x="10019" y="21245"/>
                      <a:pt x="10390" y="19667"/>
                    </a:cubicBezTo>
                    <a:lnTo>
                      <a:pt x="14300" y="2732"/>
                    </a:lnTo>
                    <a:lnTo>
                      <a:pt x="14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flipH="1">
                <a:off x="1403228" y="3239882"/>
                <a:ext cx="559203" cy="837270"/>
              </a:xfrm>
              <a:custGeom>
                <a:rect b="b" l="l" r="r" t="t"/>
                <a:pathLst>
                  <a:path extrusionOk="0" h="22357" w="14932">
                    <a:moveTo>
                      <a:pt x="14932" y="0"/>
                    </a:moveTo>
                    <a:lnTo>
                      <a:pt x="481" y="577"/>
                    </a:lnTo>
                    <a:lnTo>
                      <a:pt x="42" y="18802"/>
                    </a:lnTo>
                    <a:cubicBezTo>
                      <a:pt x="0" y="20750"/>
                      <a:pt x="1565" y="22357"/>
                      <a:pt x="3528" y="22357"/>
                    </a:cubicBezTo>
                    <a:lnTo>
                      <a:pt x="3693" y="22357"/>
                    </a:lnTo>
                    <a:cubicBezTo>
                      <a:pt x="3623" y="18487"/>
                      <a:pt x="3816" y="10156"/>
                      <a:pt x="6382" y="7027"/>
                    </a:cubicBezTo>
                    <a:cubicBezTo>
                      <a:pt x="8551" y="4379"/>
                      <a:pt x="12050" y="3226"/>
                      <a:pt x="14300" y="2732"/>
                    </a:cubicBezTo>
                    <a:lnTo>
                      <a:pt x="149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flipH="1">
                <a:off x="1821582" y="3239882"/>
                <a:ext cx="376260" cy="293496"/>
              </a:xfrm>
              <a:custGeom>
                <a:rect b="b" l="l" r="r" t="t"/>
                <a:pathLst>
                  <a:path extrusionOk="0" h="7837" w="10047">
                    <a:moveTo>
                      <a:pt x="1291" y="0"/>
                    </a:moveTo>
                    <a:cubicBezTo>
                      <a:pt x="1291" y="0"/>
                      <a:pt x="1278" y="28"/>
                      <a:pt x="1263" y="97"/>
                    </a:cubicBezTo>
                    <a:cubicBezTo>
                      <a:pt x="1058" y="810"/>
                      <a:pt x="1" y="5545"/>
                      <a:pt x="5312" y="7466"/>
                    </a:cubicBezTo>
                    <a:cubicBezTo>
                      <a:pt x="5697" y="7603"/>
                      <a:pt x="6136" y="7727"/>
                      <a:pt x="6603" y="7837"/>
                    </a:cubicBezTo>
                    <a:lnTo>
                      <a:pt x="10047" y="439"/>
                    </a:lnTo>
                    <a:lnTo>
                      <a:pt x="12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flipH="1">
                <a:off x="978170" y="1449247"/>
                <a:ext cx="2553341" cy="1812243"/>
              </a:xfrm>
              <a:custGeom>
                <a:rect b="b" l="l" r="r" t="t"/>
                <a:pathLst>
                  <a:path extrusionOk="0" h="48391" w="68180">
                    <a:moveTo>
                      <a:pt x="6505" y="0"/>
                    </a:moveTo>
                    <a:lnTo>
                      <a:pt x="1153" y="39869"/>
                    </a:lnTo>
                    <a:lnTo>
                      <a:pt x="370" y="45618"/>
                    </a:lnTo>
                    <a:lnTo>
                      <a:pt x="0" y="48391"/>
                    </a:lnTo>
                    <a:lnTo>
                      <a:pt x="63871" y="48322"/>
                    </a:lnTo>
                    <a:lnTo>
                      <a:pt x="64639" y="48158"/>
                    </a:lnTo>
                    <a:lnTo>
                      <a:pt x="65338" y="47938"/>
                    </a:lnTo>
                    <a:lnTo>
                      <a:pt x="66341" y="41611"/>
                    </a:lnTo>
                    <a:lnTo>
                      <a:pt x="66506" y="40595"/>
                    </a:lnTo>
                    <a:lnTo>
                      <a:pt x="68180" y="30042"/>
                    </a:lnTo>
                    <a:lnTo>
                      <a:pt x="68180" y="30028"/>
                    </a:lnTo>
                    <a:lnTo>
                      <a:pt x="68152" y="30015"/>
                    </a:lnTo>
                    <a:lnTo>
                      <a:pt x="54689" y="23468"/>
                    </a:lnTo>
                    <a:lnTo>
                      <a:pt x="6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flipH="1">
                <a:off x="865633" y="2328124"/>
                <a:ext cx="646574" cy="679455"/>
              </a:xfrm>
              <a:custGeom>
                <a:rect b="b" l="l" r="r" t="t"/>
                <a:pathLst>
                  <a:path extrusionOk="0" h="18143" w="17265">
                    <a:moveTo>
                      <a:pt x="769" y="0"/>
                    </a:moveTo>
                    <a:lnTo>
                      <a:pt x="769" y="0"/>
                    </a:lnTo>
                    <a:cubicBezTo>
                      <a:pt x="769" y="0"/>
                      <a:pt x="1263" y="1235"/>
                      <a:pt x="1469" y="3678"/>
                    </a:cubicBezTo>
                    <a:cubicBezTo>
                      <a:pt x="3404" y="4488"/>
                      <a:pt x="4968" y="5120"/>
                      <a:pt x="5998" y="5545"/>
                    </a:cubicBezTo>
                    <a:cubicBezTo>
                      <a:pt x="13766" y="8715"/>
                      <a:pt x="15014" y="9841"/>
                      <a:pt x="14260" y="11171"/>
                    </a:cubicBezTo>
                    <a:cubicBezTo>
                      <a:pt x="14212" y="11255"/>
                      <a:pt x="14049" y="11294"/>
                      <a:pt x="13781" y="11294"/>
                    </a:cubicBezTo>
                    <a:cubicBezTo>
                      <a:pt x="12288" y="11294"/>
                      <a:pt x="7547" y="10057"/>
                      <a:pt x="1482" y="8276"/>
                    </a:cubicBezTo>
                    <a:cubicBezTo>
                      <a:pt x="1373" y="9786"/>
                      <a:pt x="1153" y="11487"/>
                      <a:pt x="769" y="13395"/>
                    </a:cubicBezTo>
                    <a:cubicBezTo>
                      <a:pt x="549" y="14507"/>
                      <a:pt x="317" y="15535"/>
                      <a:pt x="69" y="16455"/>
                    </a:cubicBezTo>
                    <a:cubicBezTo>
                      <a:pt x="55" y="16565"/>
                      <a:pt x="15" y="16661"/>
                      <a:pt x="0" y="16757"/>
                    </a:cubicBezTo>
                    <a:cubicBezTo>
                      <a:pt x="4708" y="17526"/>
                      <a:pt x="8948" y="18116"/>
                      <a:pt x="12421" y="18143"/>
                    </a:cubicBezTo>
                    <a:cubicBezTo>
                      <a:pt x="13779" y="18143"/>
                      <a:pt x="15014" y="18075"/>
                      <a:pt x="16112" y="17883"/>
                    </a:cubicBezTo>
                    <a:lnTo>
                      <a:pt x="16291" y="16798"/>
                    </a:lnTo>
                    <a:lnTo>
                      <a:pt x="16853" y="13257"/>
                    </a:lnTo>
                    <a:cubicBezTo>
                      <a:pt x="17265" y="10691"/>
                      <a:pt x="16236" y="8139"/>
                      <a:pt x="14260" y="6574"/>
                    </a:cubicBezTo>
                    <a:cubicBezTo>
                      <a:pt x="14246" y="6560"/>
                      <a:pt x="14232" y="6560"/>
                      <a:pt x="14232" y="6547"/>
                    </a:cubicBezTo>
                    <a:cubicBezTo>
                      <a:pt x="13821" y="6231"/>
                      <a:pt x="13367" y="5956"/>
                      <a:pt x="12873" y="5723"/>
                    </a:cubicBezTo>
                    <a:lnTo>
                      <a:pt x="7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flipH="1">
                <a:off x="908775" y="2955674"/>
                <a:ext cx="736529" cy="305817"/>
              </a:xfrm>
              <a:custGeom>
                <a:rect b="b" l="l" r="r" t="t"/>
                <a:pathLst>
                  <a:path extrusionOk="0" h="8166" w="19667">
                    <a:moveTo>
                      <a:pt x="3554" y="0"/>
                    </a:moveTo>
                    <a:cubicBezTo>
                      <a:pt x="2923" y="2333"/>
                      <a:pt x="2264" y="4076"/>
                      <a:pt x="1675" y="5338"/>
                    </a:cubicBezTo>
                    <a:cubicBezTo>
                      <a:pt x="727" y="7397"/>
                      <a:pt x="0" y="8166"/>
                      <a:pt x="0" y="8166"/>
                    </a:cubicBezTo>
                    <a:lnTo>
                      <a:pt x="12489" y="8166"/>
                    </a:lnTo>
                    <a:cubicBezTo>
                      <a:pt x="13106" y="8166"/>
                      <a:pt x="13710" y="8083"/>
                      <a:pt x="14273" y="7933"/>
                    </a:cubicBezTo>
                    <a:cubicBezTo>
                      <a:pt x="14520" y="7878"/>
                      <a:pt x="14753" y="7796"/>
                      <a:pt x="14972" y="7713"/>
                    </a:cubicBezTo>
                    <a:cubicBezTo>
                      <a:pt x="17265" y="6862"/>
                      <a:pt x="19007" y="4844"/>
                      <a:pt x="19474" y="2333"/>
                    </a:cubicBezTo>
                    <a:cubicBezTo>
                      <a:pt x="19474" y="2292"/>
                      <a:pt x="19488" y="2237"/>
                      <a:pt x="19488" y="2196"/>
                    </a:cubicBezTo>
                    <a:lnTo>
                      <a:pt x="19666" y="1126"/>
                    </a:lnTo>
                    <a:lnTo>
                      <a:pt x="19666" y="1126"/>
                    </a:lnTo>
                    <a:cubicBezTo>
                      <a:pt x="18568" y="1318"/>
                      <a:pt x="17333" y="1386"/>
                      <a:pt x="15975" y="1386"/>
                    </a:cubicBezTo>
                    <a:cubicBezTo>
                      <a:pt x="12502" y="1359"/>
                      <a:pt x="8262" y="769"/>
                      <a:pt x="3554" y="0"/>
                    </a:cubicBezTo>
                    <a:close/>
                  </a:path>
                </a:pathLst>
              </a:custGeom>
              <a:solidFill>
                <a:srgbClr val="2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flipH="1">
                <a:off x="949896" y="2465865"/>
                <a:ext cx="507298" cy="285257"/>
              </a:xfrm>
              <a:custGeom>
                <a:rect b="b" l="l" r="r" t="t"/>
                <a:pathLst>
                  <a:path extrusionOk="0" h="7617" w="13546">
                    <a:moveTo>
                      <a:pt x="0" y="0"/>
                    </a:moveTo>
                    <a:lnTo>
                      <a:pt x="0" y="0"/>
                    </a:lnTo>
                    <a:cubicBezTo>
                      <a:pt x="96" y="1235"/>
                      <a:pt x="138" y="2772"/>
                      <a:pt x="13" y="4598"/>
                    </a:cubicBezTo>
                    <a:cubicBezTo>
                      <a:pt x="6078" y="6379"/>
                      <a:pt x="10819" y="7616"/>
                      <a:pt x="12312" y="7616"/>
                    </a:cubicBezTo>
                    <a:cubicBezTo>
                      <a:pt x="12580" y="7616"/>
                      <a:pt x="12743" y="7577"/>
                      <a:pt x="12791" y="7493"/>
                    </a:cubicBezTo>
                    <a:cubicBezTo>
                      <a:pt x="13545" y="6163"/>
                      <a:pt x="12297" y="5037"/>
                      <a:pt x="4529" y="1867"/>
                    </a:cubicBezTo>
                    <a:cubicBezTo>
                      <a:pt x="3499" y="1442"/>
                      <a:pt x="1935" y="810"/>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p:nvPr/>
            </p:nvSpPr>
            <p:spPr>
              <a:xfrm flipH="1">
                <a:off x="1452025" y="1823935"/>
                <a:ext cx="1547584" cy="814163"/>
              </a:xfrm>
              <a:custGeom>
                <a:rect b="b" l="l" r="r" t="t"/>
                <a:pathLst>
                  <a:path extrusionOk="0" h="21740" w="41324">
                    <a:moveTo>
                      <a:pt x="1" y="1"/>
                    </a:moveTo>
                    <a:lnTo>
                      <a:pt x="714" y="8770"/>
                    </a:lnTo>
                    <a:cubicBezTo>
                      <a:pt x="714" y="8770"/>
                      <a:pt x="25431" y="17114"/>
                      <a:pt x="41199" y="21739"/>
                    </a:cubicBezTo>
                    <a:cubicBezTo>
                      <a:pt x="41324" y="19913"/>
                      <a:pt x="41282" y="18376"/>
                      <a:pt x="41186" y="17141"/>
                    </a:cubicBezTo>
                    <a:cubicBezTo>
                      <a:pt x="28533" y="11913"/>
                      <a:pt x="2" y="1"/>
                      <a:pt x="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8"/>
              <p:cNvSpPr/>
              <p:nvPr/>
            </p:nvSpPr>
            <p:spPr>
              <a:xfrm flipH="1">
                <a:off x="916003" y="3043044"/>
                <a:ext cx="729301" cy="218446"/>
              </a:xfrm>
              <a:custGeom>
                <a:rect b="b" l="l" r="r" t="t"/>
                <a:pathLst>
                  <a:path extrusionOk="0" h="5833" w="19474">
                    <a:moveTo>
                      <a:pt x="19474" y="0"/>
                    </a:moveTo>
                    <a:lnTo>
                      <a:pt x="19474" y="0"/>
                    </a:lnTo>
                    <a:cubicBezTo>
                      <a:pt x="17128" y="590"/>
                      <a:pt x="12846" y="1455"/>
                      <a:pt x="5023" y="2621"/>
                    </a:cubicBezTo>
                    <a:cubicBezTo>
                      <a:pt x="3980" y="2786"/>
                      <a:pt x="2855" y="2910"/>
                      <a:pt x="1675" y="3005"/>
                    </a:cubicBezTo>
                    <a:cubicBezTo>
                      <a:pt x="727" y="5064"/>
                      <a:pt x="0" y="5833"/>
                      <a:pt x="0" y="5833"/>
                    </a:cubicBezTo>
                    <a:lnTo>
                      <a:pt x="12489" y="5833"/>
                    </a:lnTo>
                    <a:cubicBezTo>
                      <a:pt x="13106" y="5833"/>
                      <a:pt x="13710" y="5750"/>
                      <a:pt x="14273" y="5600"/>
                    </a:cubicBezTo>
                    <a:cubicBezTo>
                      <a:pt x="14520" y="5545"/>
                      <a:pt x="14753" y="5463"/>
                      <a:pt x="14972" y="5380"/>
                    </a:cubicBezTo>
                    <a:cubicBezTo>
                      <a:pt x="17265" y="4529"/>
                      <a:pt x="19007" y="2511"/>
                      <a:pt x="19474" y="0"/>
                    </a:cubicBezTo>
                    <a:close/>
                  </a:path>
                </a:pathLst>
              </a:custGeom>
              <a:solidFill>
                <a:srgbClr val="2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8"/>
              <p:cNvSpPr/>
              <p:nvPr/>
            </p:nvSpPr>
            <p:spPr>
              <a:xfrm flipH="1">
                <a:off x="2894187" y="1435054"/>
                <a:ext cx="1173421" cy="1831380"/>
              </a:xfrm>
              <a:custGeom>
                <a:rect b="b" l="l" r="r" t="t"/>
                <a:pathLst>
                  <a:path extrusionOk="0" h="48902" w="31333">
                    <a:moveTo>
                      <a:pt x="18462" y="1"/>
                    </a:moveTo>
                    <a:cubicBezTo>
                      <a:pt x="11443" y="1"/>
                      <a:pt x="4348" y="9526"/>
                      <a:pt x="2238" y="22215"/>
                    </a:cubicBezTo>
                    <a:cubicBezTo>
                      <a:pt x="1" y="35664"/>
                      <a:pt x="4187" y="47562"/>
                      <a:pt x="11611" y="48797"/>
                    </a:cubicBezTo>
                    <a:cubicBezTo>
                      <a:pt x="12030" y="48867"/>
                      <a:pt x="12451" y="48901"/>
                      <a:pt x="12872" y="48901"/>
                    </a:cubicBezTo>
                    <a:cubicBezTo>
                      <a:pt x="19889" y="48901"/>
                      <a:pt x="26971" y="39377"/>
                      <a:pt x="29082" y="26688"/>
                    </a:cubicBezTo>
                    <a:cubicBezTo>
                      <a:pt x="31333" y="13239"/>
                      <a:pt x="27133" y="1340"/>
                      <a:pt x="19722" y="105"/>
                    </a:cubicBezTo>
                    <a:cubicBezTo>
                      <a:pt x="19303" y="35"/>
                      <a:pt x="18883" y="1"/>
                      <a:pt x="184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8"/>
              <p:cNvSpPr/>
              <p:nvPr/>
            </p:nvSpPr>
            <p:spPr>
              <a:xfrm flipH="1">
                <a:off x="3072000" y="1550437"/>
                <a:ext cx="877379" cy="1590801"/>
              </a:xfrm>
              <a:custGeom>
                <a:rect b="b" l="l" r="r" t="t"/>
                <a:pathLst>
                  <a:path extrusionOk="0" h="42478" w="23428">
                    <a:moveTo>
                      <a:pt x="14245" y="1"/>
                    </a:moveTo>
                    <a:cubicBezTo>
                      <a:pt x="11560" y="1"/>
                      <a:pt x="8851" y="1778"/>
                      <a:pt x="6533" y="4792"/>
                    </a:cubicBezTo>
                    <a:cubicBezTo>
                      <a:pt x="4928" y="6850"/>
                      <a:pt x="3514" y="9499"/>
                      <a:pt x="2416" y="12546"/>
                    </a:cubicBezTo>
                    <a:cubicBezTo>
                      <a:pt x="1661" y="14660"/>
                      <a:pt x="1058" y="16965"/>
                      <a:pt x="646" y="19394"/>
                    </a:cubicBezTo>
                    <a:cubicBezTo>
                      <a:pt x="152" y="22386"/>
                      <a:pt x="0" y="25282"/>
                      <a:pt x="152" y="27957"/>
                    </a:cubicBezTo>
                    <a:cubicBezTo>
                      <a:pt x="426" y="32638"/>
                      <a:pt x="1634" y="36645"/>
                      <a:pt x="3541" y="39253"/>
                    </a:cubicBezTo>
                    <a:cubicBezTo>
                      <a:pt x="4804" y="40982"/>
                      <a:pt x="6382" y="42093"/>
                      <a:pt x="8194" y="42395"/>
                    </a:cubicBezTo>
                    <a:cubicBezTo>
                      <a:pt x="8524" y="42450"/>
                      <a:pt x="8855" y="42477"/>
                      <a:pt x="9186" y="42477"/>
                    </a:cubicBezTo>
                    <a:cubicBezTo>
                      <a:pt x="12798" y="42477"/>
                      <a:pt x="16457" y="39253"/>
                      <a:pt x="19159" y="34175"/>
                    </a:cubicBezTo>
                    <a:lnTo>
                      <a:pt x="19159" y="34161"/>
                    </a:lnTo>
                    <a:cubicBezTo>
                      <a:pt x="20805" y="31059"/>
                      <a:pt x="22096" y="27271"/>
                      <a:pt x="22796" y="23086"/>
                    </a:cubicBezTo>
                    <a:cubicBezTo>
                      <a:pt x="23276" y="20190"/>
                      <a:pt x="23427" y="17377"/>
                      <a:pt x="23290" y="14769"/>
                    </a:cubicBezTo>
                    <a:cubicBezTo>
                      <a:pt x="23290" y="14660"/>
                      <a:pt x="23290" y="14550"/>
                      <a:pt x="23276" y="14440"/>
                    </a:cubicBezTo>
                    <a:cubicBezTo>
                      <a:pt x="22796" y="6700"/>
                      <a:pt x="19777" y="839"/>
                      <a:pt x="15248" y="85"/>
                    </a:cubicBezTo>
                    <a:cubicBezTo>
                      <a:pt x="14914" y="29"/>
                      <a:pt x="14580" y="1"/>
                      <a:pt x="142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8"/>
              <p:cNvSpPr/>
              <p:nvPr/>
            </p:nvSpPr>
            <p:spPr>
              <a:xfrm flipH="1">
                <a:off x="3072000" y="2039272"/>
                <a:ext cx="625003" cy="790495"/>
              </a:xfrm>
              <a:custGeom>
                <a:rect b="b" l="l" r="r" t="t"/>
                <a:pathLst>
                  <a:path extrusionOk="0" h="21108" w="16689">
                    <a:moveTo>
                      <a:pt x="2511" y="0"/>
                    </a:moveTo>
                    <a:lnTo>
                      <a:pt x="0" y="15138"/>
                    </a:lnTo>
                    <a:lnTo>
                      <a:pt x="6793" y="18404"/>
                    </a:lnTo>
                    <a:lnTo>
                      <a:pt x="12420" y="21108"/>
                    </a:lnTo>
                    <a:cubicBezTo>
                      <a:pt x="14066" y="18006"/>
                      <a:pt x="15357" y="14218"/>
                      <a:pt x="16057" y="10033"/>
                    </a:cubicBezTo>
                    <a:cubicBezTo>
                      <a:pt x="16537" y="7137"/>
                      <a:pt x="16688" y="4324"/>
                      <a:pt x="16551" y="1716"/>
                    </a:cubicBezTo>
                    <a:cubicBezTo>
                      <a:pt x="16551" y="1607"/>
                      <a:pt x="16551" y="1497"/>
                      <a:pt x="16537" y="1387"/>
                    </a:cubicBezTo>
                    <a:lnTo>
                      <a:pt x="7863" y="522"/>
                    </a:lnTo>
                    <a:lnTo>
                      <a:pt x="25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8"/>
              <p:cNvSpPr/>
              <p:nvPr/>
            </p:nvSpPr>
            <p:spPr>
              <a:xfrm flipH="1">
                <a:off x="3490916" y="2038336"/>
                <a:ext cx="308888" cy="568791"/>
              </a:xfrm>
              <a:custGeom>
                <a:rect b="b" l="l" r="r" t="t"/>
                <a:pathLst>
                  <a:path extrusionOk="0" h="15188" w="8248">
                    <a:moveTo>
                      <a:pt x="4967" y="1"/>
                    </a:moveTo>
                    <a:cubicBezTo>
                      <a:pt x="4341" y="1"/>
                      <a:pt x="3694" y="340"/>
                      <a:pt x="3088" y="959"/>
                    </a:cubicBezTo>
                    <a:cubicBezTo>
                      <a:pt x="1907" y="2153"/>
                      <a:pt x="892" y="4362"/>
                      <a:pt x="453" y="6997"/>
                    </a:cubicBezTo>
                    <a:cubicBezTo>
                      <a:pt x="0" y="9729"/>
                      <a:pt x="275" y="12240"/>
                      <a:pt x="1071" y="13736"/>
                    </a:cubicBezTo>
                    <a:cubicBezTo>
                      <a:pt x="1496" y="14532"/>
                      <a:pt x="2059" y="15053"/>
                      <a:pt x="2745" y="15163"/>
                    </a:cubicBezTo>
                    <a:cubicBezTo>
                      <a:pt x="2840" y="15179"/>
                      <a:pt x="2936" y="15187"/>
                      <a:pt x="3031" y="15187"/>
                    </a:cubicBezTo>
                    <a:cubicBezTo>
                      <a:pt x="4912" y="15187"/>
                      <a:pt x="6896" y="12161"/>
                      <a:pt x="7549" y="8177"/>
                    </a:cubicBezTo>
                    <a:cubicBezTo>
                      <a:pt x="8248" y="4005"/>
                      <a:pt x="7232" y="342"/>
                      <a:pt x="5256" y="25"/>
                    </a:cubicBezTo>
                    <a:cubicBezTo>
                      <a:pt x="5161" y="9"/>
                      <a:pt x="5064" y="1"/>
                      <a:pt x="49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8"/>
              <p:cNvSpPr/>
              <p:nvPr/>
            </p:nvSpPr>
            <p:spPr>
              <a:xfrm flipH="1">
                <a:off x="1898654" y="2272099"/>
                <a:ext cx="163994" cy="170697"/>
              </a:xfrm>
              <a:custGeom>
                <a:rect b="b" l="l" r="r" t="t"/>
                <a:pathLst>
                  <a:path extrusionOk="0" h="4558" w="4379">
                    <a:moveTo>
                      <a:pt x="2621" y="1"/>
                    </a:moveTo>
                    <a:lnTo>
                      <a:pt x="1" y="1496"/>
                    </a:lnTo>
                    <a:lnTo>
                      <a:pt x="2429" y="4557"/>
                    </a:lnTo>
                    <a:lnTo>
                      <a:pt x="4378" y="3020"/>
                    </a:lnTo>
                    <a:lnTo>
                      <a:pt x="2621" y="1"/>
                    </a:ln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8"/>
              <p:cNvSpPr/>
              <p:nvPr/>
            </p:nvSpPr>
            <p:spPr>
              <a:xfrm flipH="1">
                <a:off x="1853452" y="2385198"/>
                <a:ext cx="151635" cy="225599"/>
              </a:xfrm>
              <a:custGeom>
                <a:rect b="b" l="l" r="r" t="t"/>
                <a:pathLst>
                  <a:path extrusionOk="0" h="6024" w="4049">
                    <a:moveTo>
                      <a:pt x="2841" y="0"/>
                    </a:moveTo>
                    <a:lnTo>
                      <a:pt x="892" y="1537"/>
                    </a:lnTo>
                    <a:lnTo>
                      <a:pt x="1" y="5435"/>
                    </a:lnTo>
                    <a:cubicBezTo>
                      <a:pt x="1" y="5435"/>
                      <a:pt x="43" y="6023"/>
                      <a:pt x="741" y="6023"/>
                    </a:cubicBezTo>
                    <a:cubicBezTo>
                      <a:pt x="928" y="6023"/>
                      <a:pt x="1162" y="5981"/>
                      <a:pt x="1456" y="5874"/>
                    </a:cubicBezTo>
                    <a:cubicBezTo>
                      <a:pt x="2855" y="5365"/>
                      <a:pt x="3047" y="3678"/>
                      <a:pt x="3432" y="3019"/>
                    </a:cubicBezTo>
                    <a:cubicBezTo>
                      <a:pt x="3802" y="2361"/>
                      <a:pt x="4049" y="1303"/>
                      <a:pt x="4049" y="1303"/>
                    </a:cubicBezTo>
                    <a:lnTo>
                      <a:pt x="28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8"/>
              <p:cNvSpPr/>
              <p:nvPr/>
            </p:nvSpPr>
            <p:spPr>
              <a:xfrm flipH="1">
                <a:off x="1784581" y="1612192"/>
                <a:ext cx="535572" cy="773005"/>
              </a:xfrm>
              <a:custGeom>
                <a:rect b="b" l="l" r="r" t="t"/>
                <a:pathLst>
                  <a:path extrusionOk="0" h="20641" w="14301">
                    <a:moveTo>
                      <a:pt x="13245" y="0"/>
                    </a:moveTo>
                    <a:lnTo>
                      <a:pt x="11529" y="508"/>
                    </a:lnTo>
                    <a:lnTo>
                      <a:pt x="5765" y="2251"/>
                    </a:lnTo>
                    <a:lnTo>
                      <a:pt x="5819" y="3884"/>
                    </a:lnTo>
                    <a:cubicBezTo>
                      <a:pt x="5819" y="3884"/>
                      <a:pt x="1" y="8839"/>
                      <a:pt x="769" y="11596"/>
                    </a:cubicBezTo>
                    <a:cubicBezTo>
                      <a:pt x="1552" y="14369"/>
                      <a:pt x="6657" y="20641"/>
                      <a:pt x="6657" y="20641"/>
                    </a:cubicBezTo>
                    <a:lnTo>
                      <a:pt x="7905" y="19831"/>
                    </a:lnTo>
                    <a:lnTo>
                      <a:pt x="10692" y="18006"/>
                    </a:lnTo>
                    <a:cubicBezTo>
                      <a:pt x="10692" y="18006"/>
                      <a:pt x="10156" y="16125"/>
                      <a:pt x="9539" y="14753"/>
                    </a:cubicBezTo>
                    <a:cubicBezTo>
                      <a:pt x="8400" y="12283"/>
                      <a:pt x="6877" y="10485"/>
                      <a:pt x="6877" y="10485"/>
                    </a:cubicBezTo>
                    <a:cubicBezTo>
                      <a:pt x="6877" y="10485"/>
                      <a:pt x="10623" y="8262"/>
                      <a:pt x="12462" y="6066"/>
                    </a:cubicBezTo>
                    <a:cubicBezTo>
                      <a:pt x="14301" y="3884"/>
                      <a:pt x="13245" y="1"/>
                      <a:pt x="13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p:nvPr/>
            </p:nvSpPr>
            <p:spPr>
              <a:xfrm flipH="1">
                <a:off x="2093431" y="1642002"/>
                <a:ext cx="376784" cy="303757"/>
              </a:xfrm>
              <a:custGeom>
                <a:rect b="b" l="l" r="r" t="t"/>
                <a:pathLst>
                  <a:path extrusionOk="0" h="8111" w="10061">
                    <a:moveTo>
                      <a:pt x="7617" y="0"/>
                    </a:moveTo>
                    <a:cubicBezTo>
                      <a:pt x="7617" y="0"/>
                      <a:pt x="2155" y="2813"/>
                      <a:pt x="0" y="5476"/>
                    </a:cubicBezTo>
                    <a:lnTo>
                      <a:pt x="5407" y="8111"/>
                    </a:lnTo>
                    <a:lnTo>
                      <a:pt x="10060" y="3047"/>
                    </a:lnTo>
                    <a:lnTo>
                      <a:pt x="10060" y="1359"/>
                    </a:lnTo>
                    <a:lnTo>
                      <a:pt x="76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8"/>
              <p:cNvSpPr/>
              <p:nvPr/>
            </p:nvSpPr>
            <p:spPr>
              <a:xfrm flipH="1">
                <a:off x="1840569" y="2426805"/>
                <a:ext cx="157852" cy="196425"/>
              </a:xfrm>
              <a:custGeom>
                <a:rect b="b" l="l" r="r" t="t"/>
                <a:pathLst>
                  <a:path extrusionOk="0" h="5245" w="4215">
                    <a:moveTo>
                      <a:pt x="3693" y="0"/>
                    </a:moveTo>
                    <a:cubicBezTo>
                      <a:pt x="3693" y="0"/>
                      <a:pt x="3541" y="1180"/>
                      <a:pt x="2869" y="2470"/>
                    </a:cubicBezTo>
                    <a:cubicBezTo>
                      <a:pt x="2324" y="3539"/>
                      <a:pt x="1487" y="4899"/>
                      <a:pt x="576" y="4899"/>
                    </a:cubicBezTo>
                    <a:cubicBezTo>
                      <a:pt x="387" y="4899"/>
                      <a:pt x="194" y="4840"/>
                      <a:pt x="1" y="4708"/>
                    </a:cubicBezTo>
                    <a:lnTo>
                      <a:pt x="1" y="4708"/>
                    </a:lnTo>
                    <a:cubicBezTo>
                      <a:pt x="1" y="4708"/>
                      <a:pt x="344" y="5229"/>
                      <a:pt x="797" y="5243"/>
                    </a:cubicBezTo>
                    <a:cubicBezTo>
                      <a:pt x="829" y="5244"/>
                      <a:pt x="862" y="5244"/>
                      <a:pt x="895" y="5244"/>
                    </a:cubicBezTo>
                    <a:cubicBezTo>
                      <a:pt x="1342" y="5244"/>
                      <a:pt x="1870" y="5138"/>
                      <a:pt x="2458" y="4474"/>
                    </a:cubicBezTo>
                    <a:cubicBezTo>
                      <a:pt x="3075" y="3747"/>
                      <a:pt x="3556" y="2320"/>
                      <a:pt x="3556" y="2320"/>
                    </a:cubicBezTo>
                    <a:cubicBezTo>
                      <a:pt x="3556" y="2320"/>
                      <a:pt x="4145" y="961"/>
                      <a:pt x="4187" y="659"/>
                    </a:cubicBezTo>
                    <a:cubicBezTo>
                      <a:pt x="4214" y="344"/>
                      <a:pt x="3693" y="0"/>
                      <a:pt x="36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8"/>
              <p:cNvSpPr/>
              <p:nvPr/>
            </p:nvSpPr>
            <p:spPr>
              <a:xfrm flipH="1">
                <a:off x="1938239" y="2303444"/>
                <a:ext cx="97183" cy="81753"/>
              </a:xfrm>
              <a:custGeom>
                <a:rect b="b" l="l" r="r" t="t"/>
                <a:pathLst>
                  <a:path extrusionOk="0" h="2183" w="2595">
                    <a:moveTo>
                      <a:pt x="2388" y="0"/>
                    </a:moveTo>
                    <a:lnTo>
                      <a:pt x="1" y="1565"/>
                    </a:lnTo>
                    <a:lnTo>
                      <a:pt x="495" y="2183"/>
                    </a:lnTo>
                    <a:lnTo>
                      <a:pt x="2595" y="371"/>
                    </a:lnTo>
                    <a:lnTo>
                      <a:pt x="2388" y="0"/>
                    </a:lnTo>
                    <a:close/>
                  </a:path>
                </a:pathLst>
              </a:custGeom>
              <a:solidFill>
                <a:srgbClr val="E29B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8"/>
              <p:cNvSpPr/>
              <p:nvPr/>
            </p:nvSpPr>
            <p:spPr>
              <a:xfrm flipH="1">
                <a:off x="2181851" y="980523"/>
                <a:ext cx="424571" cy="400453"/>
              </a:xfrm>
              <a:custGeom>
                <a:rect b="b" l="l" r="r" t="t"/>
                <a:pathLst>
                  <a:path extrusionOk="0" h="10693" w="11337">
                    <a:moveTo>
                      <a:pt x="2334" y="0"/>
                    </a:moveTo>
                    <a:lnTo>
                      <a:pt x="1" y="83"/>
                    </a:lnTo>
                    <a:lnTo>
                      <a:pt x="605" y="1263"/>
                    </a:lnTo>
                    <a:lnTo>
                      <a:pt x="3267" y="9429"/>
                    </a:lnTo>
                    <a:cubicBezTo>
                      <a:pt x="3544" y="10201"/>
                      <a:pt x="4275" y="10692"/>
                      <a:pt x="5063" y="10692"/>
                    </a:cubicBezTo>
                    <a:cubicBezTo>
                      <a:pt x="5213" y="10692"/>
                      <a:pt x="5366" y="10674"/>
                      <a:pt x="5518" y="10637"/>
                    </a:cubicBezTo>
                    <a:lnTo>
                      <a:pt x="11337" y="9182"/>
                    </a:lnTo>
                    <a:lnTo>
                      <a:pt x="11076" y="4681"/>
                    </a:lnTo>
                    <a:lnTo>
                      <a:pt x="5641" y="6822"/>
                    </a:lnTo>
                    <a:lnTo>
                      <a:pt x="2457" y="975"/>
                    </a:lnTo>
                    <a:lnTo>
                      <a:pt x="2334" y="0"/>
                    </a:ln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8"/>
              <p:cNvSpPr/>
              <p:nvPr/>
            </p:nvSpPr>
            <p:spPr>
              <a:xfrm flipH="1">
                <a:off x="2249186" y="898807"/>
                <a:ext cx="231815" cy="81753"/>
              </a:xfrm>
              <a:custGeom>
                <a:rect b="b" l="l" r="r" t="t"/>
                <a:pathLst>
                  <a:path extrusionOk="0" h="2183" w="6190">
                    <a:moveTo>
                      <a:pt x="138" y="1"/>
                    </a:moveTo>
                    <a:lnTo>
                      <a:pt x="1" y="2182"/>
                    </a:lnTo>
                    <a:lnTo>
                      <a:pt x="1" y="2182"/>
                    </a:lnTo>
                    <a:lnTo>
                      <a:pt x="5860" y="2005"/>
                    </a:lnTo>
                    <a:cubicBezTo>
                      <a:pt x="5997" y="1990"/>
                      <a:pt x="6121" y="1880"/>
                      <a:pt x="6135" y="1730"/>
                    </a:cubicBezTo>
                    <a:lnTo>
                      <a:pt x="6176" y="934"/>
                    </a:lnTo>
                    <a:cubicBezTo>
                      <a:pt x="6189" y="783"/>
                      <a:pt x="6080" y="645"/>
                      <a:pt x="5929" y="632"/>
                    </a:cubicBezTo>
                    <a:lnTo>
                      <a:pt x="1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8"/>
              <p:cNvSpPr/>
              <p:nvPr/>
            </p:nvSpPr>
            <p:spPr>
              <a:xfrm flipH="1">
                <a:off x="2016884" y="830124"/>
                <a:ext cx="187100" cy="305143"/>
              </a:xfrm>
              <a:custGeom>
                <a:rect b="b" l="l" r="r" t="t"/>
                <a:pathLst>
                  <a:path extrusionOk="0" h="8148" w="4996">
                    <a:moveTo>
                      <a:pt x="2247" y="1"/>
                    </a:moveTo>
                    <a:cubicBezTo>
                      <a:pt x="808" y="1"/>
                      <a:pt x="217" y="1325"/>
                      <a:pt x="192" y="1985"/>
                    </a:cubicBezTo>
                    <a:cubicBezTo>
                      <a:pt x="192" y="1985"/>
                      <a:pt x="0" y="4016"/>
                      <a:pt x="604" y="5334"/>
                    </a:cubicBezTo>
                    <a:cubicBezTo>
                      <a:pt x="1160" y="6575"/>
                      <a:pt x="2288" y="6611"/>
                      <a:pt x="2418" y="6611"/>
                    </a:cubicBezTo>
                    <a:cubicBezTo>
                      <a:pt x="2426" y="6611"/>
                      <a:pt x="2430" y="6611"/>
                      <a:pt x="2430" y="6611"/>
                    </a:cubicBezTo>
                    <a:lnTo>
                      <a:pt x="2732" y="8148"/>
                    </a:lnTo>
                    <a:lnTo>
                      <a:pt x="4694" y="7283"/>
                    </a:lnTo>
                    <a:lnTo>
                      <a:pt x="4433" y="5910"/>
                    </a:lnTo>
                    <a:cubicBezTo>
                      <a:pt x="4433" y="5910"/>
                      <a:pt x="4681" y="5087"/>
                      <a:pt x="4831" y="4401"/>
                    </a:cubicBezTo>
                    <a:cubicBezTo>
                      <a:pt x="4996" y="3714"/>
                      <a:pt x="4873" y="2644"/>
                      <a:pt x="4873" y="2644"/>
                    </a:cubicBezTo>
                    <a:cubicBezTo>
                      <a:pt x="4873" y="2644"/>
                      <a:pt x="4653" y="462"/>
                      <a:pt x="2814" y="64"/>
                    </a:cubicBezTo>
                    <a:cubicBezTo>
                      <a:pt x="2612" y="21"/>
                      <a:pt x="2423" y="1"/>
                      <a:pt x="2247" y="1"/>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8"/>
              <p:cNvSpPr/>
              <p:nvPr/>
            </p:nvSpPr>
            <p:spPr>
              <a:xfrm flipH="1">
                <a:off x="1863713" y="768032"/>
                <a:ext cx="372141" cy="340608"/>
              </a:xfrm>
              <a:custGeom>
                <a:rect b="b" l="l" r="r" t="t"/>
                <a:pathLst>
                  <a:path extrusionOk="0" h="9095" w="9937">
                    <a:moveTo>
                      <a:pt x="4785" y="0"/>
                    </a:moveTo>
                    <a:cubicBezTo>
                      <a:pt x="4082" y="0"/>
                      <a:pt x="3490" y="200"/>
                      <a:pt x="3253" y="322"/>
                    </a:cubicBezTo>
                    <a:cubicBezTo>
                      <a:pt x="3253" y="322"/>
                      <a:pt x="1414" y="336"/>
                      <a:pt x="714" y="2258"/>
                    </a:cubicBezTo>
                    <a:cubicBezTo>
                      <a:pt x="0" y="4165"/>
                      <a:pt x="385" y="6073"/>
                      <a:pt x="467" y="7198"/>
                    </a:cubicBezTo>
                    <a:cubicBezTo>
                      <a:pt x="549" y="8337"/>
                      <a:pt x="207" y="8900"/>
                      <a:pt x="207" y="8900"/>
                    </a:cubicBezTo>
                    <a:cubicBezTo>
                      <a:pt x="207" y="8900"/>
                      <a:pt x="438" y="9061"/>
                      <a:pt x="805" y="9061"/>
                    </a:cubicBezTo>
                    <a:cubicBezTo>
                      <a:pt x="974" y="9061"/>
                      <a:pt x="1171" y="9027"/>
                      <a:pt x="1387" y="8927"/>
                    </a:cubicBezTo>
                    <a:cubicBezTo>
                      <a:pt x="1387" y="8927"/>
                      <a:pt x="1626" y="9095"/>
                      <a:pt x="2238" y="9095"/>
                    </a:cubicBezTo>
                    <a:cubicBezTo>
                      <a:pt x="2282" y="9095"/>
                      <a:pt x="2327" y="9094"/>
                      <a:pt x="2375" y="9092"/>
                    </a:cubicBezTo>
                    <a:cubicBezTo>
                      <a:pt x="3102" y="9050"/>
                      <a:pt x="3391" y="8858"/>
                      <a:pt x="3391" y="8858"/>
                    </a:cubicBezTo>
                    <a:lnTo>
                      <a:pt x="3281" y="8269"/>
                    </a:lnTo>
                    <a:cubicBezTo>
                      <a:pt x="3281" y="8269"/>
                      <a:pt x="1675" y="8022"/>
                      <a:pt x="1345" y="6594"/>
                    </a:cubicBezTo>
                    <a:cubicBezTo>
                      <a:pt x="1030" y="5167"/>
                      <a:pt x="1359" y="3411"/>
                      <a:pt x="1620" y="2724"/>
                    </a:cubicBezTo>
                    <a:cubicBezTo>
                      <a:pt x="1842" y="2157"/>
                      <a:pt x="2253" y="2103"/>
                      <a:pt x="2402" y="2103"/>
                    </a:cubicBezTo>
                    <a:cubicBezTo>
                      <a:pt x="2437" y="2103"/>
                      <a:pt x="2457" y="2106"/>
                      <a:pt x="2457" y="2106"/>
                    </a:cubicBezTo>
                    <a:cubicBezTo>
                      <a:pt x="2457" y="2106"/>
                      <a:pt x="3089" y="3643"/>
                      <a:pt x="5298" y="4165"/>
                    </a:cubicBezTo>
                    <a:cubicBezTo>
                      <a:pt x="5298" y="4165"/>
                      <a:pt x="4763" y="6567"/>
                      <a:pt x="5078" y="7678"/>
                    </a:cubicBezTo>
                    <a:cubicBezTo>
                      <a:pt x="5306" y="8490"/>
                      <a:pt x="5777" y="8630"/>
                      <a:pt x="6114" y="8630"/>
                    </a:cubicBezTo>
                    <a:cubicBezTo>
                      <a:pt x="6244" y="8630"/>
                      <a:pt x="6354" y="8609"/>
                      <a:pt x="6423" y="8598"/>
                    </a:cubicBezTo>
                    <a:cubicBezTo>
                      <a:pt x="6423" y="8598"/>
                      <a:pt x="6856" y="8756"/>
                      <a:pt x="7280" y="8756"/>
                    </a:cubicBezTo>
                    <a:cubicBezTo>
                      <a:pt x="7455" y="8756"/>
                      <a:pt x="7628" y="8729"/>
                      <a:pt x="7768" y="8653"/>
                    </a:cubicBezTo>
                    <a:cubicBezTo>
                      <a:pt x="8249" y="8406"/>
                      <a:pt x="8551" y="8254"/>
                      <a:pt x="8551" y="8254"/>
                    </a:cubicBezTo>
                    <a:cubicBezTo>
                      <a:pt x="8551" y="8254"/>
                      <a:pt x="8666" y="8288"/>
                      <a:pt x="8843" y="8288"/>
                    </a:cubicBezTo>
                    <a:cubicBezTo>
                      <a:pt x="9121" y="8288"/>
                      <a:pt x="9551" y="8206"/>
                      <a:pt x="9936" y="7788"/>
                    </a:cubicBezTo>
                    <a:cubicBezTo>
                      <a:pt x="9936" y="7788"/>
                      <a:pt x="8564" y="5455"/>
                      <a:pt x="8304" y="4000"/>
                    </a:cubicBezTo>
                    <a:cubicBezTo>
                      <a:pt x="8057" y="2545"/>
                      <a:pt x="7865" y="1379"/>
                      <a:pt x="6547" y="514"/>
                    </a:cubicBezTo>
                    <a:cubicBezTo>
                      <a:pt x="5970" y="126"/>
                      <a:pt x="5342" y="0"/>
                      <a:pt x="47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8"/>
              <p:cNvSpPr/>
              <p:nvPr/>
            </p:nvSpPr>
            <p:spPr>
              <a:xfrm flipH="1">
                <a:off x="2181851" y="930677"/>
                <a:ext cx="79169" cy="37038"/>
              </a:xfrm>
              <a:custGeom>
                <a:rect b="b" l="l" r="r" t="t"/>
                <a:pathLst>
                  <a:path extrusionOk="0" h="989" w="2114">
                    <a:moveTo>
                      <a:pt x="83" y="1"/>
                    </a:moveTo>
                    <a:lnTo>
                      <a:pt x="0" y="989"/>
                    </a:lnTo>
                    <a:lnTo>
                      <a:pt x="0" y="989"/>
                    </a:lnTo>
                    <a:lnTo>
                      <a:pt x="1880" y="920"/>
                    </a:lnTo>
                    <a:cubicBezTo>
                      <a:pt x="1990" y="920"/>
                      <a:pt x="2086" y="837"/>
                      <a:pt x="2086" y="728"/>
                    </a:cubicBezTo>
                    <a:lnTo>
                      <a:pt x="2114" y="412"/>
                    </a:lnTo>
                    <a:cubicBezTo>
                      <a:pt x="2114" y="288"/>
                      <a:pt x="2031" y="193"/>
                      <a:pt x="1922" y="179"/>
                    </a:cubicBezTo>
                    <a:lnTo>
                      <a:pt x="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8"/>
              <p:cNvSpPr/>
              <p:nvPr/>
            </p:nvSpPr>
            <p:spPr>
              <a:xfrm flipH="1">
                <a:off x="1824128" y="1098715"/>
                <a:ext cx="414272" cy="608488"/>
              </a:xfrm>
              <a:custGeom>
                <a:rect b="b" l="l" r="r" t="t"/>
                <a:pathLst>
                  <a:path extrusionOk="0" h="16248" w="11062">
                    <a:moveTo>
                      <a:pt x="5600" y="1"/>
                    </a:moveTo>
                    <a:lnTo>
                      <a:pt x="3651" y="976"/>
                    </a:lnTo>
                    <a:lnTo>
                      <a:pt x="3513" y="290"/>
                    </a:lnTo>
                    <a:cubicBezTo>
                      <a:pt x="3513" y="290"/>
                      <a:pt x="3033" y="495"/>
                      <a:pt x="2539" y="729"/>
                    </a:cubicBezTo>
                    <a:cubicBezTo>
                      <a:pt x="2401" y="797"/>
                      <a:pt x="2264" y="879"/>
                      <a:pt x="2127" y="948"/>
                    </a:cubicBezTo>
                    <a:cubicBezTo>
                      <a:pt x="1867" y="1086"/>
                      <a:pt x="1647" y="1223"/>
                      <a:pt x="1537" y="1333"/>
                    </a:cubicBezTo>
                    <a:lnTo>
                      <a:pt x="1249" y="1525"/>
                    </a:lnTo>
                    <a:cubicBezTo>
                      <a:pt x="1249" y="1525"/>
                      <a:pt x="343" y="4187"/>
                      <a:pt x="178" y="5532"/>
                    </a:cubicBezTo>
                    <a:cubicBezTo>
                      <a:pt x="0" y="6877"/>
                      <a:pt x="2278" y="11872"/>
                      <a:pt x="2278" y="11872"/>
                    </a:cubicBezTo>
                    <a:lnTo>
                      <a:pt x="1427" y="14507"/>
                    </a:lnTo>
                    <a:cubicBezTo>
                      <a:pt x="1427" y="14507"/>
                      <a:pt x="1660" y="15633"/>
                      <a:pt x="4419" y="16154"/>
                    </a:cubicBezTo>
                    <a:cubicBezTo>
                      <a:pt x="4502" y="16167"/>
                      <a:pt x="4570" y="16182"/>
                      <a:pt x="4652" y="16195"/>
                    </a:cubicBezTo>
                    <a:cubicBezTo>
                      <a:pt x="4876" y="16231"/>
                      <a:pt x="5103" y="16248"/>
                      <a:pt x="5331" y="16248"/>
                    </a:cubicBezTo>
                    <a:cubicBezTo>
                      <a:pt x="6315" y="16248"/>
                      <a:pt x="7315" y="15935"/>
                      <a:pt x="8207" y="15523"/>
                    </a:cubicBezTo>
                    <a:cubicBezTo>
                      <a:pt x="9826" y="14768"/>
                      <a:pt x="11062" y="13711"/>
                      <a:pt x="11062" y="13711"/>
                    </a:cubicBezTo>
                    <a:lnTo>
                      <a:pt x="9772" y="11241"/>
                    </a:lnTo>
                    <a:cubicBezTo>
                      <a:pt x="9772" y="11241"/>
                      <a:pt x="9387" y="3157"/>
                      <a:pt x="8687" y="1977"/>
                    </a:cubicBezTo>
                    <a:cubicBezTo>
                      <a:pt x="7987" y="797"/>
                      <a:pt x="5600" y="1"/>
                      <a:pt x="56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8"/>
              <p:cNvSpPr/>
              <p:nvPr/>
            </p:nvSpPr>
            <p:spPr>
              <a:xfrm flipH="1">
                <a:off x="2393593" y="861282"/>
                <a:ext cx="258031" cy="142909"/>
              </a:xfrm>
              <a:custGeom>
                <a:rect b="b" l="l" r="r" t="t"/>
                <a:pathLst>
                  <a:path extrusionOk="0" h="3816" w="6890">
                    <a:moveTo>
                      <a:pt x="123" y="0"/>
                    </a:moveTo>
                    <a:lnTo>
                      <a:pt x="0" y="3816"/>
                    </a:lnTo>
                    <a:lnTo>
                      <a:pt x="0" y="3816"/>
                    </a:lnTo>
                    <a:lnTo>
                      <a:pt x="5668" y="3404"/>
                    </a:lnTo>
                    <a:cubicBezTo>
                      <a:pt x="6299" y="3349"/>
                      <a:pt x="6807" y="2842"/>
                      <a:pt x="6848" y="2211"/>
                    </a:cubicBezTo>
                    <a:cubicBezTo>
                      <a:pt x="6890" y="1552"/>
                      <a:pt x="6423" y="975"/>
                      <a:pt x="5764" y="866"/>
                    </a:cubicBezTo>
                    <a:lnTo>
                      <a:pt x="12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8"/>
              <p:cNvSpPr/>
              <p:nvPr/>
            </p:nvSpPr>
            <p:spPr>
              <a:xfrm flipH="1">
                <a:off x="2597658" y="861207"/>
                <a:ext cx="107407" cy="142535"/>
              </a:xfrm>
              <a:custGeom>
                <a:rect b="b" l="l" r="r" t="t"/>
                <a:pathLst>
                  <a:path extrusionOk="0" h="3806" w="2868">
                    <a:moveTo>
                      <a:pt x="1496" y="1"/>
                    </a:moveTo>
                    <a:cubicBezTo>
                      <a:pt x="764" y="1"/>
                      <a:pt x="122" y="796"/>
                      <a:pt x="68" y="1828"/>
                    </a:cubicBezTo>
                    <a:cubicBezTo>
                      <a:pt x="0" y="2871"/>
                      <a:pt x="562" y="3763"/>
                      <a:pt x="1318" y="3804"/>
                    </a:cubicBezTo>
                    <a:cubicBezTo>
                      <a:pt x="1336" y="3805"/>
                      <a:pt x="1354" y="3806"/>
                      <a:pt x="1372" y="3806"/>
                    </a:cubicBezTo>
                    <a:cubicBezTo>
                      <a:pt x="2104" y="3806"/>
                      <a:pt x="2746" y="3011"/>
                      <a:pt x="2800" y="1993"/>
                    </a:cubicBezTo>
                    <a:cubicBezTo>
                      <a:pt x="2868" y="936"/>
                      <a:pt x="2306" y="57"/>
                      <a:pt x="1550" y="2"/>
                    </a:cubicBezTo>
                    <a:cubicBezTo>
                      <a:pt x="1532" y="1"/>
                      <a:pt x="1514" y="1"/>
                      <a:pt x="14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8"/>
              <p:cNvSpPr/>
              <p:nvPr/>
            </p:nvSpPr>
            <p:spPr>
              <a:xfrm flipH="1">
                <a:off x="1903260" y="919330"/>
                <a:ext cx="482543" cy="549317"/>
              </a:xfrm>
              <a:custGeom>
                <a:rect b="b" l="l" r="r" t="t"/>
                <a:pathLst>
                  <a:path extrusionOk="0" h="14668" w="12885">
                    <a:moveTo>
                      <a:pt x="1808" y="715"/>
                    </a:moveTo>
                    <a:cubicBezTo>
                      <a:pt x="1850" y="743"/>
                      <a:pt x="1878" y="770"/>
                      <a:pt x="1878" y="770"/>
                    </a:cubicBezTo>
                    <a:lnTo>
                      <a:pt x="1836" y="1003"/>
                    </a:lnTo>
                    <a:cubicBezTo>
                      <a:pt x="1836" y="893"/>
                      <a:pt x="1823" y="798"/>
                      <a:pt x="1808" y="715"/>
                    </a:cubicBezTo>
                    <a:close/>
                    <a:moveTo>
                      <a:pt x="1120" y="1"/>
                    </a:moveTo>
                    <a:cubicBezTo>
                      <a:pt x="988" y="1"/>
                      <a:pt x="1029" y="172"/>
                      <a:pt x="1095" y="304"/>
                    </a:cubicBezTo>
                    <a:cubicBezTo>
                      <a:pt x="1177" y="441"/>
                      <a:pt x="1384" y="606"/>
                      <a:pt x="1384" y="606"/>
                    </a:cubicBezTo>
                    <a:lnTo>
                      <a:pt x="1329" y="976"/>
                    </a:lnTo>
                    <a:cubicBezTo>
                      <a:pt x="1329" y="908"/>
                      <a:pt x="1314" y="853"/>
                      <a:pt x="1301" y="784"/>
                    </a:cubicBezTo>
                    <a:cubicBezTo>
                      <a:pt x="1219" y="468"/>
                      <a:pt x="780" y="180"/>
                      <a:pt x="628" y="166"/>
                    </a:cubicBezTo>
                    <a:cubicBezTo>
                      <a:pt x="622" y="166"/>
                      <a:pt x="616" y="166"/>
                      <a:pt x="611" y="166"/>
                    </a:cubicBezTo>
                    <a:cubicBezTo>
                      <a:pt x="481" y="166"/>
                      <a:pt x="522" y="322"/>
                      <a:pt x="601" y="454"/>
                    </a:cubicBezTo>
                    <a:cubicBezTo>
                      <a:pt x="683" y="591"/>
                      <a:pt x="875" y="770"/>
                      <a:pt x="875" y="770"/>
                    </a:cubicBezTo>
                    <a:lnTo>
                      <a:pt x="835" y="1045"/>
                    </a:lnTo>
                    <a:cubicBezTo>
                      <a:pt x="820" y="1031"/>
                      <a:pt x="820" y="1003"/>
                      <a:pt x="820" y="976"/>
                    </a:cubicBezTo>
                    <a:cubicBezTo>
                      <a:pt x="738" y="661"/>
                      <a:pt x="299" y="372"/>
                      <a:pt x="148" y="359"/>
                    </a:cubicBezTo>
                    <a:cubicBezTo>
                      <a:pt x="143" y="358"/>
                      <a:pt x="137" y="358"/>
                      <a:pt x="132" y="358"/>
                    </a:cubicBezTo>
                    <a:cubicBezTo>
                      <a:pt x="0" y="358"/>
                      <a:pt x="42" y="528"/>
                      <a:pt x="121" y="661"/>
                    </a:cubicBezTo>
                    <a:cubicBezTo>
                      <a:pt x="189" y="798"/>
                      <a:pt x="395" y="962"/>
                      <a:pt x="395" y="962"/>
                    </a:cubicBezTo>
                    <a:lnTo>
                      <a:pt x="313" y="1525"/>
                    </a:lnTo>
                    <a:cubicBezTo>
                      <a:pt x="24" y="2293"/>
                      <a:pt x="39" y="4393"/>
                      <a:pt x="39" y="4393"/>
                    </a:cubicBezTo>
                    <a:cubicBezTo>
                      <a:pt x="39" y="4393"/>
                      <a:pt x="2481" y="12463"/>
                      <a:pt x="3538" y="13726"/>
                    </a:cubicBezTo>
                    <a:cubicBezTo>
                      <a:pt x="4139" y="14434"/>
                      <a:pt x="4783" y="14667"/>
                      <a:pt x="5310" y="14667"/>
                    </a:cubicBezTo>
                    <a:cubicBezTo>
                      <a:pt x="5722" y="14667"/>
                      <a:pt x="6062" y="14525"/>
                      <a:pt x="6255" y="14357"/>
                    </a:cubicBezTo>
                    <a:lnTo>
                      <a:pt x="12019" y="10048"/>
                    </a:lnTo>
                    <a:cubicBezTo>
                      <a:pt x="12665" y="9581"/>
                      <a:pt x="12884" y="8716"/>
                      <a:pt x="12555" y="8002"/>
                    </a:cubicBezTo>
                    <a:cubicBezTo>
                      <a:pt x="12555" y="7989"/>
                      <a:pt x="12540" y="7975"/>
                      <a:pt x="12540" y="7962"/>
                    </a:cubicBezTo>
                    <a:cubicBezTo>
                      <a:pt x="12249" y="7353"/>
                      <a:pt x="11645" y="7023"/>
                      <a:pt x="11030" y="7023"/>
                    </a:cubicBezTo>
                    <a:cubicBezTo>
                      <a:pt x="10632" y="7023"/>
                      <a:pt x="10229" y="7162"/>
                      <a:pt x="9905" y="7453"/>
                    </a:cubicBezTo>
                    <a:lnTo>
                      <a:pt x="5651" y="11228"/>
                    </a:lnTo>
                    <a:lnTo>
                      <a:pt x="1795" y="3680"/>
                    </a:lnTo>
                    <a:lnTo>
                      <a:pt x="2193" y="1552"/>
                    </a:lnTo>
                    <a:cubicBezTo>
                      <a:pt x="2193" y="1552"/>
                      <a:pt x="2372" y="1113"/>
                      <a:pt x="2303" y="784"/>
                    </a:cubicBezTo>
                    <a:cubicBezTo>
                      <a:pt x="2220" y="468"/>
                      <a:pt x="1781" y="180"/>
                      <a:pt x="1631" y="166"/>
                    </a:cubicBezTo>
                    <a:cubicBezTo>
                      <a:pt x="1621" y="165"/>
                      <a:pt x="1612" y="164"/>
                      <a:pt x="1604" y="164"/>
                    </a:cubicBezTo>
                    <a:cubicBezTo>
                      <a:pt x="1554" y="164"/>
                      <a:pt x="1534" y="199"/>
                      <a:pt x="1534" y="235"/>
                    </a:cubicBezTo>
                    <a:cubicBezTo>
                      <a:pt x="1384" y="97"/>
                      <a:pt x="1219" y="15"/>
                      <a:pt x="1137" y="2"/>
                    </a:cubicBezTo>
                    <a:cubicBezTo>
                      <a:pt x="1131" y="1"/>
                      <a:pt x="1125" y="1"/>
                      <a:pt x="1120" y="1"/>
                    </a:cubicBezTo>
                    <a:close/>
                  </a:path>
                </a:pathLst>
              </a:custGeom>
              <a:solidFill>
                <a:srgbClr val="FFD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8"/>
              <p:cNvSpPr/>
              <p:nvPr/>
            </p:nvSpPr>
            <p:spPr>
              <a:xfrm flipH="1">
                <a:off x="2062123" y="1061228"/>
                <a:ext cx="50895" cy="51419"/>
              </a:xfrm>
              <a:custGeom>
                <a:rect b="b" l="l" r="r" t="t"/>
                <a:pathLst>
                  <a:path extrusionOk="0" h="1373" w="1359">
                    <a:moveTo>
                      <a:pt x="1346" y="1"/>
                    </a:moveTo>
                    <a:lnTo>
                      <a:pt x="1346" y="1"/>
                    </a:lnTo>
                    <a:cubicBezTo>
                      <a:pt x="783" y="440"/>
                      <a:pt x="1" y="440"/>
                      <a:pt x="1" y="440"/>
                    </a:cubicBezTo>
                    <a:lnTo>
                      <a:pt x="179" y="1373"/>
                    </a:lnTo>
                    <a:cubicBezTo>
                      <a:pt x="1359" y="934"/>
                      <a:pt x="1346" y="1"/>
                      <a:pt x="1346" y="1"/>
                    </a:cubicBezTo>
                    <a:close/>
                  </a:path>
                </a:pathLst>
              </a:custGeom>
              <a:solidFill>
                <a:srgbClr val="E1B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 name="Google Shape;517;p38"/>
            <p:cNvSpPr/>
            <p:nvPr/>
          </p:nvSpPr>
          <p:spPr>
            <a:xfrm flipH="1">
              <a:off x="1039141" y="4233175"/>
              <a:ext cx="2334000" cy="108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grpSp>
        <p:nvGrpSpPr>
          <p:cNvPr id="522" name="Google Shape;522;p39"/>
          <p:cNvGrpSpPr/>
          <p:nvPr/>
        </p:nvGrpSpPr>
        <p:grpSpPr>
          <a:xfrm>
            <a:off x="1164050" y="797300"/>
            <a:ext cx="6815856" cy="2819299"/>
            <a:chOff x="1036251" y="238127"/>
            <a:chExt cx="3847505" cy="1591475"/>
          </a:xfrm>
        </p:grpSpPr>
        <p:sp>
          <p:nvSpPr>
            <p:cNvPr id="523" name="Google Shape;523;p39"/>
            <p:cNvSpPr/>
            <p:nvPr/>
          </p:nvSpPr>
          <p:spPr>
            <a:xfrm>
              <a:off x="1036251" y="526328"/>
              <a:ext cx="3847505" cy="1303275"/>
            </a:xfrm>
            <a:custGeom>
              <a:rect b="b" l="l" r="r" t="t"/>
              <a:pathLst>
                <a:path extrusionOk="0" h="52131" w="120602">
                  <a:moveTo>
                    <a:pt x="0" y="1"/>
                  </a:moveTo>
                  <a:lnTo>
                    <a:pt x="0" y="49747"/>
                  </a:lnTo>
                  <a:cubicBezTo>
                    <a:pt x="0" y="51064"/>
                    <a:pt x="1066" y="52130"/>
                    <a:pt x="2383" y="52130"/>
                  </a:cubicBezTo>
                  <a:lnTo>
                    <a:pt x="118219" y="52130"/>
                  </a:lnTo>
                  <a:cubicBezTo>
                    <a:pt x="119535" y="52130"/>
                    <a:pt x="120602" y="51064"/>
                    <a:pt x="120602" y="49747"/>
                  </a:cubicBezTo>
                  <a:lnTo>
                    <a:pt x="1206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1036251" y="238127"/>
              <a:ext cx="3847505" cy="288225"/>
            </a:xfrm>
            <a:custGeom>
              <a:rect b="b" l="l" r="r" t="t"/>
              <a:pathLst>
                <a:path extrusionOk="0" h="11529" w="120602">
                  <a:moveTo>
                    <a:pt x="2383" y="0"/>
                  </a:moveTo>
                  <a:cubicBezTo>
                    <a:pt x="1066" y="0"/>
                    <a:pt x="0" y="1066"/>
                    <a:pt x="0" y="2383"/>
                  </a:cubicBezTo>
                  <a:lnTo>
                    <a:pt x="0" y="11529"/>
                  </a:lnTo>
                  <a:lnTo>
                    <a:pt x="120602" y="11529"/>
                  </a:lnTo>
                  <a:lnTo>
                    <a:pt x="120602" y="2383"/>
                  </a:lnTo>
                  <a:cubicBezTo>
                    <a:pt x="120602" y="1066"/>
                    <a:pt x="119535" y="0"/>
                    <a:pt x="1182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9"/>
            <p:cNvSpPr/>
            <p:nvPr/>
          </p:nvSpPr>
          <p:spPr>
            <a:xfrm>
              <a:off x="1547700" y="332250"/>
              <a:ext cx="99575" cy="99975"/>
            </a:xfrm>
            <a:custGeom>
              <a:rect b="b" l="l" r="r" t="t"/>
              <a:pathLst>
                <a:path extrusionOk="0" h="3999" w="3983">
                  <a:moveTo>
                    <a:pt x="2000" y="0"/>
                  </a:moveTo>
                  <a:cubicBezTo>
                    <a:pt x="884" y="0"/>
                    <a:pt x="0" y="900"/>
                    <a:pt x="0" y="1999"/>
                  </a:cubicBezTo>
                  <a:cubicBezTo>
                    <a:pt x="0" y="3099"/>
                    <a:pt x="884" y="3999"/>
                    <a:pt x="2000" y="3999"/>
                  </a:cubicBezTo>
                  <a:cubicBezTo>
                    <a:pt x="3099" y="3999"/>
                    <a:pt x="3983" y="3099"/>
                    <a:pt x="3983" y="1999"/>
                  </a:cubicBezTo>
                  <a:cubicBezTo>
                    <a:pt x="3983" y="900"/>
                    <a:pt x="3099" y="0"/>
                    <a:pt x="20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9"/>
            <p:cNvSpPr/>
            <p:nvPr/>
          </p:nvSpPr>
          <p:spPr>
            <a:xfrm>
              <a:off x="1388200" y="332250"/>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229100" y="332250"/>
              <a:ext cx="99975" cy="99975"/>
            </a:xfrm>
            <a:custGeom>
              <a:rect b="b" l="l" r="r" t="t"/>
              <a:pathLst>
                <a:path extrusionOk="0" h="3999" w="3999">
                  <a:moveTo>
                    <a:pt x="1999" y="0"/>
                  </a:moveTo>
                  <a:cubicBezTo>
                    <a:pt x="900" y="0"/>
                    <a:pt x="0" y="900"/>
                    <a:pt x="0" y="1999"/>
                  </a:cubicBezTo>
                  <a:cubicBezTo>
                    <a:pt x="0" y="3099"/>
                    <a:pt x="900" y="3999"/>
                    <a:pt x="1999" y="3999"/>
                  </a:cubicBezTo>
                  <a:cubicBezTo>
                    <a:pt x="3099" y="3999"/>
                    <a:pt x="3999" y="3099"/>
                    <a:pt x="3999" y="1999"/>
                  </a:cubicBezTo>
                  <a:cubicBezTo>
                    <a:pt x="3999" y="900"/>
                    <a:pt x="3099" y="0"/>
                    <a:pt x="1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 name="Google Shape;528;p39"/>
          <p:cNvSpPr txBox="1"/>
          <p:nvPr>
            <p:ph type="title"/>
          </p:nvPr>
        </p:nvSpPr>
        <p:spPr>
          <a:xfrm>
            <a:off x="650300" y="1318500"/>
            <a:ext cx="7717500" cy="177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Chart &amp; Diagram</a:t>
            </a:r>
            <a:endParaRPr sz="6000"/>
          </a:p>
        </p:txBody>
      </p:sp>
      <p:sp>
        <p:nvSpPr>
          <p:cNvPr id="529" name="Google Shape;529;p39"/>
          <p:cNvSpPr txBox="1"/>
          <p:nvPr>
            <p:ph idx="1" type="subTitle"/>
          </p:nvPr>
        </p:nvSpPr>
        <p:spPr>
          <a:xfrm>
            <a:off x="713250" y="3795600"/>
            <a:ext cx="7717500" cy="72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Distance between Earth and Moon</a:t>
            </a:r>
            <a:endParaRPr/>
          </a:p>
          <a:p>
            <a:pPr indent="0" lvl="0" marL="0" rtl="0" algn="ctr">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ulti Level Marketing Website by Slidesgo">
  <a:themeElements>
    <a:clrScheme name="Simple Light">
      <a:dk1>
        <a:srgbClr val="003C67"/>
      </a:dk1>
      <a:lt1>
        <a:srgbClr val="FFFFFF"/>
      </a:lt1>
      <a:dk2>
        <a:srgbClr val="CA4F24"/>
      </a:dk2>
      <a:lt2>
        <a:srgbClr val="FF9500"/>
      </a:lt2>
      <a:accent1>
        <a:srgbClr val="2A90FF"/>
      </a:accent1>
      <a:accent2>
        <a:srgbClr val="A3BDFF"/>
      </a:accent2>
      <a:accent3>
        <a:srgbClr val="DEEBFF"/>
      </a:accent3>
      <a:accent4>
        <a:srgbClr val="C8DEFF"/>
      </a:accent4>
      <a:accent5>
        <a:srgbClr val="0097A7"/>
      </a:accent5>
      <a:accent6>
        <a:srgbClr val="EEFF41"/>
      </a:accent6>
      <a:hlink>
        <a:srgbClr val="003C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